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5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88163" cy="100187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8"/>
  </p:normalViewPr>
  <p:slideViewPr>
    <p:cSldViewPr>
      <p:cViewPr varScale="1">
        <p:scale>
          <a:sx n="44" d="100"/>
          <a:sy n="44" d="100"/>
        </p:scale>
        <p:origin x="2232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3070860"/>
            <a:ext cx="5829300" cy="20802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62626"/>
                </a:solidFill>
                <a:latin typeface="Noto Sans CJK JP Medium"/>
                <a:cs typeface="Noto Sans CJK JP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62626"/>
                </a:solidFill>
                <a:latin typeface="Noto Sans CJK JP Medium"/>
                <a:cs typeface="Noto Sans CJK JP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50" b="0" i="0">
                <a:solidFill>
                  <a:srgbClr val="262626"/>
                </a:solidFill>
                <a:latin typeface="Noto Sans CJK JP Medium"/>
                <a:cs typeface="Noto Sans CJK JP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g object 17"/>
          <p:cNvSpPr/>
          <p:nvPr/>
        </p:nvSpPr>
        <p:spPr>
          <a:xfrm>
            <a:off x="107922" y="7876400"/>
            <a:ext cx="3681095" cy="2030095"/>
          </a:xfrm>
          <a:custGeom>
            <a:avLst/>
            <a:gdLst/>
            <a:ahLst/>
            <a:cxnLst/>
            <a:rect l="l" t="t" r="r" b="b"/>
            <a:pathLst>
              <a:path w="3681095" h="2030095">
                <a:moveTo>
                  <a:pt x="1840396" y="0"/>
                </a:moveTo>
                <a:lnTo>
                  <a:pt x="0" y="2029600"/>
                </a:lnTo>
                <a:lnTo>
                  <a:pt x="3680804" y="2029600"/>
                </a:lnTo>
                <a:lnTo>
                  <a:pt x="1840396" y="0"/>
                </a:lnTo>
                <a:close/>
              </a:path>
            </a:pathLst>
          </a:custGeom>
          <a:solidFill>
            <a:srgbClr val="FFFFFF">
              <a:alpha val="9607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107922" y="7876400"/>
            <a:ext cx="3681095" cy="2030095"/>
          </a:xfrm>
          <a:custGeom>
            <a:avLst/>
            <a:gdLst/>
            <a:ahLst/>
            <a:cxnLst/>
            <a:rect l="l" t="t" r="r" b="b"/>
            <a:pathLst>
              <a:path w="3681095" h="2030095">
                <a:moveTo>
                  <a:pt x="0" y="2029601"/>
                </a:moveTo>
                <a:lnTo>
                  <a:pt x="1840401" y="0"/>
                </a:lnTo>
                <a:lnTo>
                  <a:pt x="3680802" y="2029601"/>
                </a:lnTo>
                <a:lnTo>
                  <a:pt x="0" y="2029601"/>
                </a:lnTo>
                <a:close/>
              </a:path>
            </a:pathLst>
          </a:custGeom>
          <a:ln w="254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410536" y="7524140"/>
            <a:ext cx="4319905" cy="2381885"/>
          </a:xfrm>
          <a:custGeom>
            <a:avLst/>
            <a:gdLst/>
            <a:ahLst/>
            <a:cxnLst/>
            <a:rect l="l" t="t" r="r" b="b"/>
            <a:pathLst>
              <a:path w="4319905" h="2381884">
                <a:moveTo>
                  <a:pt x="2159825" y="0"/>
                </a:moveTo>
                <a:lnTo>
                  <a:pt x="0" y="2381860"/>
                </a:lnTo>
                <a:lnTo>
                  <a:pt x="4319638" y="2381860"/>
                </a:lnTo>
                <a:lnTo>
                  <a:pt x="2159825" y="0"/>
                </a:lnTo>
                <a:close/>
              </a:path>
            </a:pathLst>
          </a:custGeom>
          <a:solidFill>
            <a:srgbClr val="FFFFFF">
              <a:alpha val="8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410536" y="7524140"/>
            <a:ext cx="4319905" cy="2381885"/>
          </a:xfrm>
          <a:custGeom>
            <a:avLst/>
            <a:gdLst/>
            <a:ahLst/>
            <a:cxnLst/>
            <a:rect l="l" t="t" r="r" b="b"/>
            <a:pathLst>
              <a:path w="4319905" h="2381884">
                <a:moveTo>
                  <a:pt x="0" y="2381861"/>
                </a:moveTo>
                <a:lnTo>
                  <a:pt x="2159821" y="0"/>
                </a:lnTo>
                <a:lnTo>
                  <a:pt x="4319632" y="2381861"/>
                </a:lnTo>
                <a:lnTo>
                  <a:pt x="0" y="2381861"/>
                </a:lnTo>
                <a:close/>
              </a:path>
            </a:pathLst>
          </a:custGeom>
          <a:ln w="2540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36547" y="8381390"/>
            <a:ext cx="2740025" cy="1511300"/>
          </a:xfrm>
          <a:custGeom>
            <a:avLst/>
            <a:gdLst/>
            <a:ahLst/>
            <a:cxnLst/>
            <a:rect l="l" t="t" r="r" b="b"/>
            <a:pathLst>
              <a:path w="2740025" h="1511300">
                <a:moveTo>
                  <a:pt x="1369900" y="0"/>
                </a:moveTo>
                <a:lnTo>
                  <a:pt x="0" y="1510742"/>
                </a:lnTo>
                <a:lnTo>
                  <a:pt x="2739811" y="1510742"/>
                </a:lnTo>
                <a:lnTo>
                  <a:pt x="1369900" y="0"/>
                </a:lnTo>
                <a:close/>
              </a:path>
            </a:pathLst>
          </a:custGeom>
          <a:solidFill>
            <a:srgbClr val="C4BD97">
              <a:alpha val="8195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823806" y="8127682"/>
            <a:ext cx="3398520" cy="1768475"/>
          </a:xfrm>
          <a:custGeom>
            <a:avLst/>
            <a:gdLst/>
            <a:ahLst/>
            <a:cxnLst/>
            <a:rect l="l" t="t" r="r" b="b"/>
            <a:pathLst>
              <a:path w="3398520" h="1768475">
                <a:moveTo>
                  <a:pt x="1699133" y="0"/>
                </a:moveTo>
                <a:lnTo>
                  <a:pt x="0" y="1768189"/>
                </a:lnTo>
                <a:lnTo>
                  <a:pt x="3398278" y="1768189"/>
                </a:lnTo>
                <a:lnTo>
                  <a:pt x="1699133" y="0"/>
                </a:lnTo>
                <a:close/>
              </a:path>
            </a:pathLst>
          </a:custGeom>
          <a:solidFill>
            <a:srgbClr val="C4BD97">
              <a:alpha val="8313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128841"/>
            <a:ext cx="6858000" cy="212725"/>
          </a:xfrm>
          <a:custGeom>
            <a:avLst/>
            <a:gdLst/>
            <a:ahLst/>
            <a:cxnLst/>
            <a:rect l="l" t="t" r="r" b="b"/>
            <a:pathLst>
              <a:path w="6858000" h="212725">
                <a:moveTo>
                  <a:pt x="0" y="212432"/>
                </a:moveTo>
                <a:lnTo>
                  <a:pt x="0" y="0"/>
                </a:lnTo>
                <a:lnTo>
                  <a:pt x="6858000" y="0"/>
                </a:lnTo>
                <a:lnTo>
                  <a:pt x="6858000" y="212432"/>
                </a:lnTo>
                <a:lnTo>
                  <a:pt x="0" y="212432"/>
                </a:lnTo>
                <a:close/>
              </a:path>
            </a:pathLst>
          </a:custGeom>
          <a:solidFill>
            <a:srgbClr val="376092">
              <a:alpha val="5685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128841"/>
            <a:ext cx="145525" cy="197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45528" y="128828"/>
            <a:ext cx="314960" cy="197485"/>
          </a:xfrm>
          <a:custGeom>
            <a:avLst/>
            <a:gdLst/>
            <a:ahLst/>
            <a:cxnLst/>
            <a:rect l="l" t="t" r="r" b="b"/>
            <a:pathLst>
              <a:path w="314959" h="197485">
                <a:moveTo>
                  <a:pt x="157472" y="0"/>
                </a:moveTo>
                <a:lnTo>
                  <a:pt x="0" y="98742"/>
                </a:lnTo>
                <a:lnTo>
                  <a:pt x="157472" y="197484"/>
                </a:lnTo>
                <a:lnTo>
                  <a:pt x="314943" y="98742"/>
                </a:lnTo>
                <a:lnTo>
                  <a:pt x="15747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460470" y="128841"/>
            <a:ext cx="207189" cy="197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1032060" y="128828"/>
            <a:ext cx="207189" cy="197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603654" y="128828"/>
            <a:ext cx="207187" cy="19748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2159152" y="128828"/>
            <a:ext cx="207187" cy="19748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3301822" y="134835"/>
            <a:ext cx="207187" cy="1974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4980178" y="143789"/>
            <a:ext cx="207200" cy="19749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692378" y="128815"/>
            <a:ext cx="3148330" cy="203835"/>
          </a:xfrm>
          <a:custGeom>
            <a:avLst/>
            <a:gdLst/>
            <a:ahLst/>
            <a:cxnLst/>
            <a:rect l="l" t="t" r="r" b="b"/>
            <a:pathLst>
              <a:path w="3148329" h="203835">
                <a:moveTo>
                  <a:pt x="314947" y="98755"/>
                </a:moveTo>
                <a:lnTo>
                  <a:pt x="157480" y="12"/>
                </a:lnTo>
                <a:lnTo>
                  <a:pt x="0" y="98755"/>
                </a:lnTo>
                <a:lnTo>
                  <a:pt x="157480" y="197497"/>
                </a:lnTo>
                <a:lnTo>
                  <a:pt x="314947" y="98755"/>
                </a:lnTo>
                <a:close/>
              </a:path>
              <a:path w="3148329" h="203835">
                <a:moveTo>
                  <a:pt x="904709" y="98742"/>
                </a:moveTo>
                <a:lnTo>
                  <a:pt x="747242" y="0"/>
                </a:lnTo>
                <a:lnTo>
                  <a:pt x="589762" y="98742"/>
                </a:lnTo>
                <a:lnTo>
                  <a:pt x="747242" y="197485"/>
                </a:lnTo>
                <a:lnTo>
                  <a:pt x="904709" y="98742"/>
                </a:lnTo>
                <a:close/>
              </a:path>
              <a:path w="3148329" h="203835">
                <a:moveTo>
                  <a:pt x="1450098" y="98742"/>
                </a:moveTo>
                <a:lnTo>
                  <a:pt x="1292618" y="0"/>
                </a:lnTo>
                <a:lnTo>
                  <a:pt x="1135151" y="98742"/>
                </a:lnTo>
                <a:lnTo>
                  <a:pt x="1292618" y="197485"/>
                </a:lnTo>
                <a:lnTo>
                  <a:pt x="1450098" y="98742"/>
                </a:lnTo>
                <a:close/>
              </a:path>
              <a:path w="3148329" h="203835">
                <a:moveTo>
                  <a:pt x="2014855" y="104775"/>
                </a:moveTo>
                <a:lnTo>
                  <a:pt x="1857387" y="6032"/>
                </a:lnTo>
                <a:lnTo>
                  <a:pt x="1699920" y="104775"/>
                </a:lnTo>
                <a:lnTo>
                  <a:pt x="1857387" y="203504"/>
                </a:lnTo>
                <a:lnTo>
                  <a:pt x="2014855" y="104775"/>
                </a:lnTo>
                <a:close/>
              </a:path>
              <a:path w="3148329" h="203835">
                <a:moveTo>
                  <a:pt x="3148253" y="104609"/>
                </a:moveTo>
                <a:lnTo>
                  <a:pt x="2990786" y="5867"/>
                </a:lnTo>
                <a:lnTo>
                  <a:pt x="2833319" y="104609"/>
                </a:lnTo>
                <a:lnTo>
                  <a:pt x="2990786" y="203352"/>
                </a:lnTo>
                <a:lnTo>
                  <a:pt x="3148253" y="1046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2730487" y="134848"/>
            <a:ext cx="207187" cy="1974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4419396" y="134683"/>
            <a:ext cx="207187" cy="19749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2963100" y="128815"/>
            <a:ext cx="1997075" cy="205104"/>
          </a:xfrm>
          <a:custGeom>
            <a:avLst/>
            <a:gdLst/>
            <a:ahLst/>
            <a:cxnLst/>
            <a:rect l="l" t="t" r="r" b="b"/>
            <a:pathLst>
              <a:path w="1997075" h="205104">
                <a:moveTo>
                  <a:pt x="314934" y="98742"/>
                </a:moveTo>
                <a:lnTo>
                  <a:pt x="157467" y="0"/>
                </a:lnTo>
                <a:lnTo>
                  <a:pt x="0" y="98742"/>
                </a:lnTo>
                <a:lnTo>
                  <a:pt x="157467" y="197485"/>
                </a:lnTo>
                <a:lnTo>
                  <a:pt x="314934" y="98742"/>
                </a:lnTo>
                <a:close/>
              </a:path>
              <a:path w="1997075" h="205104">
                <a:moveTo>
                  <a:pt x="1996770" y="106248"/>
                </a:moveTo>
                <a:lnTo>
                  <a:pt x="1839302" y="7505"/>
                </a:lnTo>
                <a:lnTo>
                  <a:pt x="1681835" y="106248"/>
                </a:lnTo>
                <a:lnTo>
                  <a:pt x="1839302" y="204990"/>
                </a:lnTo>
                <a:lnTo>
                  <a:pt x="1996770" y="10624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3857320" y="125412"/>
            <a:ext cx="207187" cy="1974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4087761" y="134683"/>
            <a:ext cx="314960" cy="197485"/>
          </a:xfrm>
          <a:custGeom>
            <a:avLst/>
            <a:gdLst/>
            <a:ahLst/>
            <a:cxnLst/>
            <a:rect l="l" t="t" r="r" b="b"/>
            <a:pathLst>
              <a:path w="314960" h="197485">
                <a:moveTo>
                  <a:pt x="157480" y="0"/>
                </a:moveTo>
                <a:lnTo>
                  <a:pt x="0" y="98742"/>
                </a:lnTo>
                <a:lnTo>
                  <a:pt x="157480" y="197484"/>
                </a:lnTo>
                <a:lnTo>
                  <a:pt x="314947" y="98742"/>
                </a:lnTo>
                <a:lnTo>
                  <a:pt x="157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5502312" y="137490"/>
            <a:ext cx="207187" cy="19749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5187378" y="135140"/>
            <a:ext cx="314960" cy="197485"/>
          </a:xfrm>
          <a:custGeom>
            <a:avLst/>
            <a:gdLst/>
            <a:ahLst/>
            <a:cxnLst/>
            <a:rect l="l" t="t" r="r" b="b"/>
            <a:pathLst>
              <a:path w="314960" h="197485">
                <a:moveTo>
                  <a:pt x="157467" y="0"/>
                </a:moveTo>
                <a:lnTo>
                  <a:pt x="0" y="98729"/>
                </a:lnTo>
                <a:lnTo>
                  <a:pt x="157467" y="197472"/>
                </a:lnTo>
                <a:lnTo>
                  <a:pt x="314934" y="98729"/>
                </a:lnTo>
                <a:lnTo>
                  <a:pt x="1574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6066612" y="125412"/>
            <a:ext cx="207187" cy="19749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5733427" y="143789"/>
            <a:ext cx="314960" cy="197485"/>
          </a:xfrm>
          <a:custGeom>
            <a:avLst/>
            <a:gdLst/>
            <a:ahLst/>
            <a:cxnLst/>
            <a:rect l="l" t="t" r="r" b="b"/>
            <a:pathLst>
              <a:path w="314960" h="197485">
                <a:moveTo>
                  <a:pt x="157467" y="0"/>
                </a:moveTo>
                <a:lnTo>
                  <a:pt x="0" y="98742"/>
                </a:lnTo>
                <a:lnTo>
                  <a:pt x="157467" y="197484"/>
                </a:lnTo>
                <a:lnTo>
                  <a:pt x="314947" y="98742"/>
                </a:lnTo>
                <a:lnTo>
                  <a:pt x="15746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6651841" y="125412"/>
            <a:ext cx="206159" cy="21586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6301104" y="135140"/>
            <a:ext cx="314960" cy="197485"/>
          </a:xfrm>
          <a:custGeom>
            <a:avLst/>
            <a:gdLst/>
            <a:ahLst/>
            <a:cxnLst/>
            <a:rect l="l" t="t" r="r" b="b"/>
            <a:pathLst>
              <a:path w="314959" h="197485">
                <a:moveTo>
                  <a:pt x="157480" y="0"/>
                </a:moveTo>
                <a:lnTo>
                  <a:pt x="0" y="98729"/>
                </a:lnTo>
                <a:lnTo>
                  <a:pt x="157480" y="197472"/>
                </a:lnTo>
                <a:lnTo>
                  <a:pt x="314947" y="98729"/>
                </a:lnTo>
                <a:lnTo>
                  <a:pt x="157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76493" y="5728779"/>
            <a:ext cx="6480810" cy="3918585"/>
          </a:xfrm>
          <a:custGeom>
            <a:avLst/>
            <a:gdLst/>
            <a:ahLst/>
            <a:cxnLst/>
            <a:rect l="l" t="t" r="r" b="b"/>
            <a:pathLst>
              <a:path w="6480809" h="3918584">
                <a:moveTo>
                  <a:pt x="0" y="0"/>
                </a:moveTo>
                <a:lnTo>
                  <a:pt x="6480723" y="0"/>
                </a:lnTo>
                <a:lnTo>
                  <a:pt x="6480723" y="3918052"/>
                </a:lnTo>
                <a:lnTo>
                  <a:pt x="0" y="3918052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3760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476365" y="529844"/>
            <a:ext cx="5977255" cy="3930650"/>
          </a:xfrm>
          <a:custGeom>
            <a:avLst/>
            <a:gdLst/>
            <a:ahLst/>
            <a:cxnLst/>
            <a:rect l="l" t="t" r="r" b="b"/>
            <a:pathLst>
              <a:path w="5977255" h="3930650">
                <a:moveTo>
                  <a:pt x="5321641" y="0"/>
                </a:moveTo>
                <a:lnTo>
                  <a:pt x="655027" y="0"/>
                </a:lnTo>
                <a:lnTo>
                  <a:pt x="606142" y="1796"/>
                </a:lnTo>
                <a:lnTo>
                  <a:pt x="558232" y="7101"/>
                </a:lnTo>
                <a:lnTo>
                  <a:pt x="511425" y="15789"/>
                </a:lnTo>
                <a:lnTo>
                  <a:pt x="465847" y="27732"/>
                </a:lnTo>
                <a:lnTo>
                  <a:pt x="421624" y="42804"/>
                </a:lnTo>
                <a:lnTo>
                  <a:pt x="378884" y="60878"/>
                </a:lnTo>
                <a:lnTo>
                  <a:pt x="337753" y="81827"/>
                </a:lnTo>
                <a:lnTo>
                  <a:pt x="298358" y="105526"/>
                </a:lnTo>
                <a:lnTo>
                  <a:pt x="260825" y="131847"/>
                </a:lnTo>
                <a:lnTo>
                  <a:pt x="225281" y="160663"/>
                </a:lnTo>
                <a:lnTo>
                  <a:pt x="191853" y="191849"/>
                </a:lnTo>
                <a:lnTo>
                  <a:pt x="160667" y="225277"/>
                </a:lnTo>
                <a:lnTo>
                  <a:pt x="131850" y="260821"/>
                </a:lnTo>
                <a:lnTo>
                  <a:pt x="105529" y="298353"/>
                </a:lnTo>
                <a:lnTo>
                  <a:pt x="81829" y="337749"/>
                </a:lnTo>
                <a:lnTo>
                  <a:pt x="60879" y="378880"/>
                </a:lnTo>
                <a:lnTo>
                  <a:pt x="42805" y="421620"/>
                </a:lnTo>
                <a:lnTo>
                  <a:pt x="27733" y="465843"/>
                </a:lnTo>
                <a:lnTo>
                  <a:pt x="15789" y="511422"/>
                </a:lnTo>
                <a:lnTo>
                  <a:pt x="7102" y="558230"/>
                </a:lnTo>
                <a:lnTo>
                  <a:pt x="1796" y="606141"/>
                </a:lnTo>
                <a:lnTo>
                  <a:pt x="0" y="655027"/>
                </a:lnTo>
                <a:lnTo>
                  <a:pt x="0" y="3275063"/>
                </a:lnTo>
                <a:lnTo>
                  <a:pt x="1796" y="3323948"/>
                </a:lnTo>
                <a:lnTo>
                  <a:pt x="7102" y="3371857"/>
                </a:lnTo>
                <a:lnTo>
                  <a:pt x="15789" y="3418665"/>
                </a:lnTo>
                <a:lnTo>
                  <a:pt x="27733" y="3464243"/>
                </a:lnTo>
                <a:lnTo>
                  <a:pt x="42805" y="3508465"/>
                </a:lnTo>
                <a:lnTo>
                  <a:pt x="60879" y="3551205"/>
                </a:lnTo>
                <a:lnTo>
                  <a:pt x="81829" y="3592336"/>
                </a:lnTo>
                <a:lnTo>
                  <a:pt x="105529" y="3631731"/>
                </a:lnTo>
                <a:lnTo>
                  <a:pt x="131850" y="3669264"/>
                </a:lnTo>
                <a:lnTo>
                  <a:pt x="160667" y="3704808"/>
                </a:lnTo>
                <a:lnTo>
                  <a:pt x="191853" y="3738237"/>
                </a:lnTo>
                <a:lnTo>
                  <a:pt x="225281" y="3769423"/>
                </a:lnTo>
                <a:lnTo>
                  <a:pt x="260825" y="3798240"/>
                </a:lnTo>
                <a:lnTo>
                  <a:pt x="298358" y="3824561"/>
                </a:lnTo>
                <a:lnTo>
                  <a:pt x="337753" y="3848260"/>
                </a:lnTo>
                <a:lnTo>
                  <a:pt x="378884" y="3869210"/>
                </a:lnTo>
                <a:lnTo>
                  <a:pt x="421624" y="3887285"/>
                </a:lnTo>
                <a:lnTo>
                  <a:pt x="465847" y="3902357"/>
                </a:lnTo>
                <a:lnTo>
                  <a:pt x="511425" y="3914301"/>
                </a:lnTo>
                <a:lnTo>
                  <a:pt x="558232" y="3922988"/>
                </a:lnTo>
                <a:lnTo>
                  <a:pt x="606142" y="3928294"/>
                </a:lnTo>
                <a:lnTo>
                  <a:pt x="655027" y="3930091"/>
                </a:lnTo>
                <a:lnTo>
                  <a:pt x="5321641" y="3930091"/>
                </a:lnTo>
                <a:lnTo>
                  <a:pt x="5370526" y="3928294"/>
                </a:lnTo>
                <a:lnTo>
                  <a:pt x="5418436" y="3922988"/>
                </a:lnTo>
                <a:lnTo>
                  <a:pt x="5465243" y="3914301"/>
                </a:lnTo>
                <a:lnTo>
                  <a:pt x="5510821" y="3902357"/>
                </a:lnTo>
                <a:lnTo>
                  <a:pt x="5555043" y="3887285"/>
                </a:lnTo>
                <a:lnTo>
                  <a:pt x="5597783" y="3869210"/>
                </a:lnTo>
                <a:lnTo>
                  <a:pt x="5638914" y="3848260"/>
                </a:lnTo>
                <a:lnTo>
                  <a:pt x="5678310" y="3824561"/>
                </a:lnTo>
                <a:lnTo>
                  <a:pt x="5715843" y="3798240"/>
                </a:lnTo>
                <a:lnTo>
                  <a:pt x="5751387" y="3769423"/>
                </a:lnTo>
                <a:lnTo>
                  <a:pt x="5784815" y="3738237"/>
                </a:lnTo>
                <a:lnTo>
                  <a:pt x="5816001" y="3704808"/>
                </a:lnTo>
                <a:lnTo>
                  <a:pt x="5844818" y="3669264"/>
                </a:lnTo>
                <a:lnTo>
                  <a:pt x="5871139" y="3631731"/>
                </a:lnTo>
                <a:lnTo>
                  <a:pt x="5894839" y="3592336"/>
                </a:lnTo>
                <a:lnTo>
                  <a:pt x="5915789" y="3551205"/>
                </a:lnTo>
                <a:lnTo>
                  <a:pt x="5933863" y="3508465"/>
                </a:lnTo>
                <a:lnTo>
                  <a:pt x="5948936" y="3464243"/>
                </a:lnTo>
                <a:lnTo>
                  <a:pt x="5960879" y="3418665"/>
                </a:lnTo>
                <a:lnTo>
                  <a:pt x="5969567" y="3371857"/>
                </a:lnTo>
                <a:lnTo>
                  <a:pt x="5974872" y="3323948"/>
                </a:lnTo>
                <a:lnTo>
                  <a:pt x="5976669" y="3275063"/>
                </a:lnTo>
                <a:lnTo>
                  <a:pt x="5976669" y="655027"/>
                </a:lnTo>
                <a:lnTo>
                  <a:pt x="5974872" y="606141"/>
                </a:lnTo>
                <a:lnTo>
                  <a:pt x="5969567" y="558230"/>
                </a:lnTo>
                <a:lnTo>
                  <a:pt x="5960879" y="511422"/>
                </a:lnTo>
                <a:lnTo>
                  <a:pt x="5948936" y="465843"/>
                </a:lnTo>
                <a:lnTo>
                  <a:pt x="5933863" y="421620"/>
                </a:lnTo>
                <a:lnTo>
                  <a:pt x="5915789" y="378880"/>
                </a:lnTo>
                <a:lnTo>
                  <a:pt x="5894839" y="337749"/>
                </a:lnTo>
                <a:lnTo>
                  <a:pt x="5871139" y="298353"/>
                </a:lnTo>
                <a:lnTo>
                  <a:pt x="5844818" y="260821"/>
                </a:lnTo>
                <a:lnTo>
                  <a:pt x="5816001" y="225277"/>
                </a:lnTo>
                <a:lnTo>
                  <a:pt x="5784815" y="191849"/>
                </a:lnTo>
                <a:lnTo>
                  <a:pt x="5751387" y="160663"/>
                </a:lnTo>
                <a:lnTo>
                  <a:pt x="5715843" y="131847"/>
                </a:lnTo>
                <a:lnTo>
                  <a:pt x="5678310" y="105526"/>
                </a:lnTo>
                <a:lnTo>
                  <a:pt x="5638914" y="81827"/>
                </a:lnTo>
                <a:lnTo>
                  <a:pt x="5597783" y="60878"/>
                </a:lnTo>
                <a:lnTo>
                  <a:pt x="5555043" y="42804"/>
                </a:lnTo>
                <a:lnTo>
                  <a:pt x="5510821" y="27732"/>
                </a:lnTo>
                <a:lnTo>
                  <a:pt x="5465243" y="15789"/>
                </a:lnTo>
                <a:lnTo>
                  <a:pt x="5418436" y="7101"/>
                </a:lnTo>
                <a:lnTo>
                  <a:pt x="5370526" y="1796"/>
                </a:lnTo>
                <a:lnTo>
                  <a:pt x="53216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476365" y="529844"/>
            <a:ext cx="5977255" cy="3930650"/>
          </a:xfrm>
          <a:custGeom>
            <a:avLst/>
            <a:gdLst/>
            <a:ahLst/>
            <a:cxnLst/>
            <a:rect l="l" t="t" r="r" b="b"/>
            <a:pathLst>
              <a:path w="5977255" h="3930650">
                <a:moveTo>
                  <a:pt x="0" y="655028"/>
                </a:moveTo>
                <a:lnTo>
                  <a:pt x="1796" y="606142"/>
                </a:lnTo>
                <a:lnTo>
                  <a:pt x="7102" y="558233"/>
                </a:lnTo>
                <a:lnTo>
                  <a:pt x="15789" y="511425"/>
                </a:lnTo>
                <a:lnTo>
                  <a:pt x="27733" y="465847"/>
                </a:lnTo>
                <a:lnTo>
                  <a:pt x="42805" y="421625"/>
                </a:lnTo>
                <a:lnTo>
                  <a:pt x="60879" y="378884"/>
                </a:lnTo>
                <a:lnTo>
                  <a:pt x="81830" y="337753"/>
                </a:lnTo>
                <a:lnTo>
                  <a:pt x="105529" y="298358"/>
                </a:lnTo>
                <a:lnTo>
                  <a:pt x="131850" y="260825"/>
                </a:lnTo>
                <a:lnTo>
                  <a:pt x="160667" y="225281"/>
                </a:lnTo>
                <a:lnTo>
                  <a:pt x="191853" y="191853"/>
                </a:lnTo>
                <a:lnTo>
                  <a:pt x="225281" y="160667"/>
                </a:lnTo>
                <a:lnTo>
                  <a:pt x="260825" y="131850"/>
                </a:lnTo>
                <a:lnTo>
                  <a:pt x="298358" y="105529"/>
                </a:lnTo>
                <a:lnTo>
                  <a:pt x="337753" y="81830"/>
                </a:lnTo>
                <a:lnTo>
                  <a:pt x="378884" y="60879"/>
                </a:lnTo>
                <a:lnTo>
                  <a:pt x="421625" y="42805"/>
                </a:lnTo>
                <a:lnTo>
                  <a:pt x="465847" y="27733"/>
                </a:lnTo>
                <a:lnTo>
                  <a:pt x="511425" y="15789"/>
                </a:lnTo>
                <a:lnTo>
                  <a:pt x="558233" y="7102"/>
                </a:lnTo>
                <a:lnTo>
                  <a:pt x="606142" y="1796"/>
                </a:lnTo>
                <a:lnTo>
                  <a:pt x="655028" y="0"/>
                </a:lnTo>
                <a:lnTo>
                  <a:pt x="5321643" y="0"/>
                </a:lnTo>
                <a:lnTo>
                  <a:pt x="5370528" y="1796"/>
                </a:lnTo>
                <a:lnTo>
                  <a:pt x="5418437" y="7102"/>
                </a:lnTo>
                <a:lnTo>
                  <a:pt x="5465244" y="15789"/>
                </a:lnTo>
                <a:lnTo>
                  <a:pt x="5510822" y="27733"/>
                </a:lnTo>
                <a:lnTo>
                  <a:pt x="5555044" y="42805"/>
                </a:lnTo>
                <a:lnTo>
                  <a:pt x="5597784" y="60879"/>
                </a:lnTo>
                <a:lnTo>
                  <a:pt x="5638914" y="81830"/>
                </a:lnTo>
                <a:lnTo>
                  <a:pt x="5678309" y="105529"/>
                </a:lnTo>
                <a:lnTo>
                  <a:pt x="5715842" y="131850"/>
                </a:lnTo>
                <a:lnTo>
                  <a:pt x="5751385" y="160667"/>
                </a:lnTo>
                <a:lnTo>
                  <a:pt x="5784813" y="191853"/>
                </a:lnTo>
                <a:lnTo>
                  <a:pt x="5815998" y="225281"/>
                </a:lnTo>
                <a:lnTo>
                  <a:pt x="5844815" y="260825"/>
                </a:lnTo>
                <a:lnTo>
                  <a:pt x="5871136" y="298358"/>
                </a:lnTo>
                <a:lnTo>
                  <a:pt x="5894834" y="337753"/>
                </a:lnTo>
                <a:lnTo>
                  <a:pt x="5915784" y="378884"/>
                </a:lnTo>
                <a:lnTo>
                  <a:pt x="5933858" y="421625"/>
                </a:lnTo>
                <a:lnTo>
                  <a:pt x="5948930" y="465847"/>
                </a:lnTo>
                <a:lnTo>
                  <a:pt x="5960873" y="511425"/>
                </a:lnTo>
                <a:lnTo>
                  <a:pt x="5969561" y="558233"/>
                </a:lnTo>
                <a:lnTo>
                  <a:pt x="5974866" y="606142"/>
                </a:lnTo>
                <a:lnTo>
                  <a:pt x="5976663" y="655028"/>
                </a:lnTo>
                <a:lnTo>
                  <a:pt x="5976663" y="3275071"/>
                </a:lnTo>
                <a:lnTo>
                  <a:pt x="5974866" y="3323957"/>
                </a:lnTo>
                <a:lnTo>
                  <a:pt x="5969561" y="3371866"/>
                </a:lnTo>
                <a:lnTo>
                  <a:pt x="5960873" y="3418673"/>
                </a:lnTo>
                <a:lnTo>
                  <a:pt x="5948930" y="3464252"/>
                </a:lnTo>
                <a:lnTo>
                  <a:pt x="5933858" y="3508474"/>
                </a:lnTo>
                <a:lnTo>
                  <a:pt x="5915784" y="3551214"/>
                </a:lnTo>
                <a:lnTo>
                  <a:pt x="5894834" y="3592345"/>
                </a:lnTo>
                <a:lnTo>
                  <a:pt x="5871136" y="3631741"/>
                </a:lnTo>
                <a:lnTo>
                  <a:pt x="5844815" y="3669274"/>
                </a:lnTo>
                <a:lnTo>
                  <a:pt x="5815998" y="3704818"/>
                </a:lnTo>
                <a:lnTo>
                  <a:pt x="5784813" y="3738247"/>
                </a:lnTo>
                <a:lnTo>
                  <a:pt x="5751385" y="3769433"/>
                </a:lnTo>
                <a:lnTo>
                  <a:pt x="5715842" y="3798250"/>
                </a:lnTo>
                <a:lnTo>
                  <a:pt x="5678309" y="3824572"/>
                </a:lnTo>
                <a:lnTo>
                  <a:pt x="5638914" y="3848271"/>
                </a:lnTo>
                <a:lnTo>
                  <a:pt x="5597784" y="3869221"/>
                </a:lnTo>
                <a:lnTo>
                  <a:pt x="5555044" y="3887296"/>
                </a:lnTo>
                <a:lnTo>
                  <a:pt x="5510822" y="3902368"/>
                </a:lnTo>
                <a:lnTo>
                  <a:pt x="5465244" y="3914312"/>
                </a:lnTo>
                <a:lnTo>
                  <a:pt x="5418437" y="3922999"/>
                </a:lnTo>
                <a:lnTo>
                  <a:pt x="5370528" y="3928305"/>
                </a:lnTo>
                <a:lnTo>
                  <a:pt x="5321643" y="3930102"/>
                </a:lnTo>
                <a:lnTo>
                  <a:pt x="655028" y="3930102"/>
                </a:lnTo>
                <a:lnTo>
                  <a:pt x="606142" y="3928305"/>
                </a:lnTo>
                <a:lnTo>
                  <a:pt x="558233" y="3922999"/>
                </a:lnTo>
                <a:lnTo>
                  <a:pt x="511425" y="3914312"/>
                </a:lnTo>
                <a:lnTo>
                  <a:pt x="465847" y="3902368"/>
                </a:lnTo>
                <a:lnTo>
                  <a:pt x="421625" y="3887296"/>
                </a:lnTo>
                <a:lnTo>
                  <a:pt x="378884" y="3869221"/>
                </a:lnTo>
                <a:lnTo>
                  <a:pt x="337753" y="3848271"/>
                </a:lnTo>
                <a:lnTo>
                  <a:pt x="298358" y="3824572"/>
                </a:lnTo>
                <a:lnTo>
                  <a:pt x="260825" y="3798250"/>
                </a:lnTo>
                <a:lnTo>
                  <a:pt x="225281" y="3769433"/>
                </a:lnTo>
                <a:lnTo>
                  <a:pt x="191853" y="3738247"/>
                </a:lnTo>
                <a:lnTo>
                  <a:pt x="160667" y="3704818"/>
                </a:lnTo>
                <a:lnTo>
                  <a:pt x="131850" y="3669274"/>
                </a:lnTo>
                <a:lnTo>
                  <a:pt x="105529" y="3631741"/>
                </a:lnTo>
                <a:lnTo>
                  <a:pt x="81830" y="3592345"/>
                </a:lnTo>
                <a:lnTo>
                  <a:pt x="60879" y="3551214"/>
                </a:lnTo>
                <a:lnTo>
                  <a:pt x="42805" y="3508474"/>
                </a:lnTo>
                <a:lnTo>
                  <a:pt x="27733" y="3464252"/>
                </a:lnTo>
                <a:lnTo>
                  <a:pt x="15789" y="3418673"/>
                </a:lnTo>
                <a:lnTo>
                  <a:pt x="7102" y="3371866"/>
                </a:lnTo>
                <a:lnTo>
                  <a:pt x="1796" y="3323957"/>
                </a:lnTo>
                <a:lnTo>
                  <a:pt x="0" y="3275071"/>
                </a:lnTo>
                <a:lnTo>
                  <a:pt x="0" y="655028"/>
                </a:lnTo>
                <a:close/>
              </a:path>
            </a:pathLst>
          </a:custGeom>
          <a:ln w="38100">
            <a:solidFill>
              <a:srgbClr val="C0504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1214" y="474189"/>
            <a:ext cx="4995570" cy="384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50" b="0" i="0">
                <a:solidFill>
                  <a:srgbClr val="262626"/>
                </a:solidFill>
                <a:latin typeface="Noto Sans CJK JP Medium"/>
                <a:cs typeface="Noto Sans CJK JP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8462" y="4548240"/>
            <a:ext cx="6248400" cy="18184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84785" algn="ctr">
              <a:lnSpc>
                <a:spcPct val="100000"/>
              </a:lnSpc>
              <a:spcBef>
                <a:spcPts val="100"/>
              </a:spcBef>
            </a:pPr>
            <a:r>
              <a:rPr sz="2000" b="0" dirty="0">
                <a:latin typeface="Noto Sans CJK JP Medium"/>
                <a:cs typeface="Noto Sans CJK JP Medium"/>
              </a:rPr>
              <a:t>《</a:t>
            </a:r>
            <a:r>
              <a:rPr sz="2000" b="0" spc="40" dirty="0">
                <a:latin typeface="Noto Sans CJK JP Medium"/>
                <a:cs typeface="Noto Sans CJK JP Medium"/>
              </a:rPr>
              <a:t> </a:t>
            </a:r>
            <a:r>
              <a:rPr sz="2000" b="0" dirty="0">
                <a:latin typeface="Noto Sans CJK JP Medium"/>
                <a:cs typeface="Noto Sans CJK JP Medium"/>
              </a:rPr>
              <a:t>儲蓄互助社宗旨</a:t>
            </a:r>
            <a:r>
              <a:rPr sz="2000" b="0" spc="40" dirty="0">
                <a:latin typeface="Noto Sans CJK JP Medium"/>
                <a:cs typeface="Noto Sans CJK JP Medium"/>
              </a:rPr>
              <a:t> </a:t>
            </a:r>
            <a:r>
              <a:rPr sz="2000" b="0" dirty="0">
                <a:latin typeface="Noto Sans CJK JP Medium"/>
                <a:cs typeface="Noto Sans CJK JP Medium"/>
              </a:rPr>
              <a:t>》</a:t>
            </a:r>
            <a:endParaRPr sz="2000" dirty="0">
              <a:latin typeface="Noto Sans CJK JP Medium"/>
              <a:cs typeface="Noto Sans CJK JP Medium"/>
            </a:endParaRPr>
          </a:p>
          <a:p>
            <a:pPr marL="547370" marR="732790" indent="553720" algn="ctr">
              <a:lnSpc>
                <a:spcPts val="2110"/>
              </a:lnSpc>
            </a:pPr>
            <a:endParaRPr lang="en-US" altLang="zh-TW" sz="1100" dirty="0">
              <a:latin typeface="Noto Sans CJK JP Medium"/>
              <a:cs typeface="Noto Sans CJK JP Medium"/>
            </a:endParaRPr>
          </a:p>
          <a:p>
            <a:pPr marL="547370" marR="732790" indent="553720">
              <a:lnSpc>
                <a:spcPts val="2110"/>
              </a:lnSpc>
            </a:pPr>
            <a:r>
              <a:rPr lang="zh-TW" altLang="en-US" sz="2000" b="0" spc="30" dirty="0">
                <a:latin typeface="Noto Sans CJK JP Medium"/>
                <a:cs typeface="Noto Sans CJK JP Medium"/>
              </a:rPr>
              <a:t> </a:t>
            </a:r>
            <a:r>
              <a:rPr sz="2000" b="0" spc="30" dirty="0">
                <a:latin typeface="Noto Sans CJK JP Medium"/>
                <a:cs typeface="Noto Sans CJK JP Medium"/>
              </a:rPr>
              <a:t>CULROC</a:t>
            </a:r>
            <a:r>
              <a:rPr sz="2000" b="0" spc="40" dirty="0">
                <a:latin typeface="Noto Sans CJK JP Medium"/>
                <a:cs typeface="Noto Sans CJK JP Medium"/>
              </a:rPr>
              <a:t> </a:t>
            </a:r>
            <a:r>
              <a:rPr b="0" dirty="0">
                <a:latin typeface="Noto Sans CJK JP Medium"/>
                <a:cs typeface="Noto Sans CJK JP Medium"/>
              </a:rPr>
              <a:t>非為營利</a:t>
            </a:r>
            <a:r>
              <a:rPr b="0" spc="40" dirty="0">
                <a:latin typeface="Noto Sans CJK JP Medium"/>
                <a:cs typeface="Noto Sans CJK JP Medium"/>
              </a:rPr>
              <a:t> </a:t>
            </a:r>
            <a:r>
              <a:rPr b="0" dirty="0">
                <a:latin typeface="Noto Sans CJK JP Medium"/>
                <a:cs typeface="Noto Sans CJK JP Medium"/>
              </a:rPr>
              <a:t>非為救濟</a:t>
            </a:r>
            <a:r>
              <a:rPr b="0" spc="35" dirty="0">
                <a:latin typeface="Noto Sans CJK JP Medium"/>
                <a:cs typeface="Noto Sans CJK JP Medium"/>
              </a:rPr>
              <a:t> </a:t>
            </a:r>
            <a:r>
              <a:rPr b="0" dirty="0" err="1">
                <a:latin typeface="Noto Sans CJK JP Medium"/>
                <a:cs typeface="Noto Sans CJK JP Medium"/>
              </a:rPr>
              <a:t>乃是服務</a:t>
            </a:r>
            <a:r>
              <a:rPr b="0" dirty="0">
                <a:latin typeface="Noto Sans CJK JP Medium"/>
                <a:cs typeface="Noto Sans CJK JP Medium"/>
              </a:rPr>
              <a:t> </a:t>
            </a:r>
            <a:r>
              <a:rPr lang="zh-TW" altLang="en-US" b="0" dirty="0">
                <a:latin typeface="Noto Sans CJK JP Medium"/>
                <a:cs typeface="Noto Sans CJK JP Medium"/>
              </a:rPr>
              <a:t>     </a:t>
            </a:r>
            <a:r>
              <a:rPr sz="2000" b="0" dirty="0">
                <a:latin typeface="Noto Sans CJK JP Medium"/>
                <a:cs typeface="Noto Sans CJK JP Medium"/>
              </a:rPr>
              <a:t>Credit </a:t>
            </a:r>
            <a:r>
              <a:rPr sz="2000" b="0" spc="15" dirty="0">
                <a:latin typeface="Noto Sans CJK JP Medium"/>
                <a:cs typeface="Noto Sans CJK JP Medium"/>
              </a:rPr>
              <a:t>Union </a:t>
            </a:r>
            <a:r>
              <a:rPr sz="2000" b="0" spc="5" dirty="0">
                <a:latin typeface="Noto Sans CJK JP Medium"/>
                <a:cs typeface="Noto Sans CJK JP Medium"/>
              </a:rPr>
              <a:t>League </a:t>
            </a:r>
            <a:r>
              <a:rPr sz="2000" b="0" spc="45" dirty="0">
                <a:latin typeface="Noto Sans CJK JP Medium"/>
                <a:cs typeface="Noto Sans CJK JP Medium"/>
              </a:rPr>
              <a:t>of </a:t>
            </a:r>
            <a:r>
              <a:rPr sz="2000" b="0" spc="-5" dirty="0">
                <a:latin typeface="Noto Sans CJK JP Medium"/>
                <a:cs typeface="Noto Sans CJK JP Medium"/>
              </a:rPr>
              <a:t>the </a:t>
            </a:r>
            <a:r>
              <a:rPr sz="2000" b="0" dirty="0">
                <a:latin typeface="Noto Sans CJK JP Medium"/>
                <a:cs typeface="Noto Sans CJK JP Medium"/>
              </a:rPr>
              <a:t>Republic </a:t>
            </a:r>
            <a:r>
              <a:rPr sz="2000" b="0" spc="45" dirty="0">
                <a:latin typeface="Noto Sans CJK JP Medium"/>
                <a:cs typeface="Noto Sans CJK JP Medium"/>
              </a:rPr>
              <a:t>of</a:t>
            </a:r>
            <a:r>
              <a:rPr sz="2000" b="0" spc="204" dirty="0">
                <a:latin typeface="Noto Sans CJK JP Medium"/>
                <a:cs typeface="Noto Sans CJK JP Medium"/>
              </a:rPr>
              <a:t> </a:t>
            </a:r>
            <a:r>
              <a:rPr sz="2000" b="0" dirty="0">
                <a:latin typeface="Noto Sans CJK JP Medium"/>
                <a:cs typeface="Noto Sans CJK JP Medium"/>
              </a:rPr>
              <a:t>China</a:t>
            </a:r>
            <a:endParaRPr sz="2000" dirty="0">
              <a:latin typeface="Noto Sans CJK JP Medium"/>
              <a:cs typeface="Noto Sans CJK JP Medium"/>
            </a:endParaRPr>
          </a:p>
          <a:p>
            <a:pPr>
              <a:lnSpc>
                <a:spcPct val="100000"/>
              </a:lnSpc>
              <a:spcBef>
                <a:spcPts val="95"/>
              </a:spcBef>
            </a:pPr>
            <a:endParaRPr sz="2400" dirty="0">
              <a:latin typeface="Noto Sans CJK JP Medium"/>
              <a:cs typeface="Noto Sans CJK JP Medium"/>
            </a:endParaRPr>
          </a:p>
          <a:p>
            <a:pPr marL="144145">
              <a:lnSpc>
                <a:spcPct val="100000"/>
              </a:lnSpc>
            </a:pPr>
            <a:endParaRPr lang="en-US" altLang="zh-TW" sz="2000" b="0" dirty="0">
              <a:solidFill>
                <a:srgbClr val="C00000"/>
              </a:solidFill>
              <a:latin typeface="Noto Sans CJK JP Medium"/>
              <a:cs typeface="Noto Sans CJK JP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097024" y="645668"/>
            <a:ext cx="263133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140" dirty="0">
                <a:latin typeface="cwTeXHeiBold"/>
                <a:cs typeface="cwTeXHeiBold"/>
              </a:rPr>
              <a:t>台中市傳愛儲蓄互助社</a:t>
            </a:r>
            <a:endParaRPr sz="1800" dirty="0">
              <a:latin typeface="cwTeXHeiBold"/>
              <a:cs typeface="cwTeXHeiBold"/>
            </a:endParaRPr>
          </a:p>
          <a:p>
            <a:pPr marL="25400">
              <a:lnSpc>
                <a:spcPct val="100000"/>
              </a:lnSpc>
              <a:spcBef>
                <a:spcPts val="40"/>
              </a:spcBef>
            </a:pPr>
            <a:r>
              <a:rPr sz="1400" spc="110" dirty="0">
                <a:latin typeface="cwTeXHeiBold"/>
                <a:cs typeface="cwTeXHeiBold"/>
              </a:rPr>
              <a:t>社</a:t>
            </a:r>
            <a:r>
              <a:rPr sz="1400" spc="270" dirty="0">
                <a:latin typeface="cwTeXHeiBold"/>
                <a:cs typeface="cwTeXHeiBold"/>
              </a:rPr>
              <a:t> </a:t>
            </a:r>
            <a:r>
              <a:rPr sz="1400" spc="110" dirty="0">
                <a:latin typeface="cwTeXHeiBold"/>
                <a:cs typeface="cwTeXHeiBold"/>
              </a:rPr>
              <a:t>訊</a:t>
            </a:r>
            <a:r>
              <a:rPr sz="1400" spc="275" dirty="0">
                <a:latin typeface="cwTeXHeiBold"/>
                <a:cs typeface="cwTeXHeiBold"/>
              </a:rPr>
              <a:t> </a:t>
            </a:r>
            <a:r>
              <a:rPr sz="1400" spc="110" dirty="0">
                <a:latin typeface="cwTeXHeiBold"/>
                <a:cs typeface="cwTeXHeiBold"/>
              </a:rPr>
              <a:t>第《</a:t>
            </a:r>
            <a:r>
              <a:rPr lang="en-US" sz="1400" spc="-5" dirty="0">
                <a:latin typeface="cwTeXHeiBold"/>
                <a:cs typeface="cwTeXHeiBold"/>
              </a:rPr>
              <a:t>32</a:t>
            </a:r>
            <a:r>
              <a:rPr sz="1400" spc="110" dirty="0">
                <a:latin typeface="cwTeXHeiBold"/>
                <a:cs typeface="cwTeXHeiBold"/>
              </a:rPr>
              <a:t>》期</a:t>
            </a:r>
            <a:endParaRPr sz="1400" dirty="0">
              <a:latin typeface="cwTeXHeiBold"/>
              <a:cs typeface="cwTeXHeiBol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48524" y="1304543"/>
            <a:ext cx="3197225" cy="10772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320"/>
              </a:lnSpc>
              <a:spcBef>
                <a:spcPts val="100"/>
              </a:spcBef>
            </a:pPr>
            <a:r>
              <a:rPr sz="1100" spc="25" dirty="0">
                <a:latin typeface="UKIJ CJK"/>
                <a:cs typeface="UKIJ CJK"/>
              </a:rPr>
              <a:t>202</a:t>
            </a:r>
            <a:r>
              <a:rPr lang="en-US" sz="1100" spc="25" dirty="0">
                <a:latin typeface="UKIJ CJK"/>
                <a:cs typeface="UKIJ CJK"/>
              </a:rPr>
              <a:t>1</a:t>
            </a:r>
            <a:r>
              <a:rPr sz="1100" dirty="0">
                <a:latin typeface="UKIJ CJK"/>
                <a:cs typeface="UKIJ CJK"/>
              </a:rPr>
              <a:t>年</a:t>
            </a:r>
            <a:r>
              <a:rPr lang="en-US" sz="1100" spc="25" dirty="0">
                <a:latin typeface="UKIJ CJK"/>
                <a:cs typeface="UKIJ CJK"/>
              </a:rPr>
              <a:t>12</a:t>
            </a:r>
            <a:r>
              <a:rPr sz="1100" dirty="0">
                <a:latin typeface="UKIJ CJK"/>
                <a:cs typeface="UKIJ CJK"/>
              </a:rPr>
              <a:t>月號</a:t>
            </a:r>
          </a:p>
          <a:p>
            <a:pPr marL="106045">
              <a:lnSpc>
                <a:spcPts val="1440"/>
              </a:lnSpc>
            </a:pPr>
            <a:r>
              <a:rPr sz="1200" spc="95" dirty="0" err="1">
                <a:latin typeface="cwTeXHeiBold"/>
                <a:cs typeface="cwTeXHeiBold"/>
              </a:rPr>
              <a:t>印刷品</a:t>
            </a:r>
            <a:endParaRPr lang="en-US" altLang="zh-TW" sz="1200" spc="95" dirty="0">
              <a:latin typeface="cwTeXHeiBold"/>
              <a:cs typeface="cwTeXHeiBold"/>
            </a:endParaRPr>
          </a:p>
          <a:p>
            <a:pPr marL="106045">
              <a:lnSpc>
                <a:spcPts val="1440"/>
              </a:lnSpc>
            </a:pPr>
            <a:endParaRPr lang="en-US" altLang="zh-TW" sz="1200" dirty="0">
              <a:latin typeface="cwTeXHeiBold"/>
              <a:cs typeface="cwTeXHeiBold"/>
            </a:endParaRPr>
          </a:p>
          <a:p>
            <a:pPr marL="106045">
              <a:lnSpc>
                <a:spcPts val="1440"/>
              </a:lnSpc>
            </a:pPr>
            <a:r>
              <a:rPr sz="1200" spc="95" dirty="0" err="1">
                <a:latin typeface="cwTeXHeiBold"/>
                <a:cs typeface="cwTeXHeiBold"/>
              </a:rPr>
              <a:t>發行人</a:t>
            </a:r>
            <a:r>
              <a:rPr sz="1200" spc="265" dirty="0">
                <a:latin typeface="cwTeXHeiBold"/>
                <a:cs typeface="cwTeXHeiBold"/>
              </a:rPr>
              <a:t>:</a:t>
            </a:r>
            <a:r>
              <a:rPr sz="1200" spc="235" dirty="0">
                <a:latin typeface="cwTeXHeiBold"/>
                <a:cs typeface="cwTeXHeiBold"/>
              </a:rPr>
              <a:t> </a:t>
            </a:r>
            <a:r>
              <a:rPr lang="zh-TW" altLang="en-US" sz="1200" spc="95" dirty="0">
                <a:latin typeface="cwTeXHeiBold"/>
                <a:cs typeface="cwTeXHeiBold"/>
              </a:rPr>
              <a:t>曾冠傑</a:t>
            </a:r>
            <a:endParaRPr lang="en-US" altLang="zh-TW" sz="1200" spc="95" dirty="0">
              <a:latin typeface="cwTeXHeiBold"/>
              <a:cs typeface="cwTeXHeiBold"/>
            </a:endParaRPr>
          </a:p>
          <a:p>
            <a:pPr marL="106045">
              <a:lnSpc>
                <a:spcPts val="1440"/>
              </a:lnSpc>
            </a:pPr>
            <a:endParaRPr lang="en-US" altLang="zh-TW" sz="1200" dirty="0">
              <a:latin typeface="cwTeXHeiBold"/>
              <a:cs typeface="cwTeXHeiBold"/>
            </a:endParaRPr>
          </a:p>
          <a:p>
            <a:pPr marL="106045">
              <a:lnSpc>
                <a:spcPts val="1440"/>
              </a:lnSpc>
            </a:pPr>
            <a:r>
              <a:rPr sz="1200" spc="95" dirty="0">
                <a:latin typeface="cwTeXHeiBold"/>
                <a:cs typeface="cwTeXHeiBold"/>
              </a:rPr>
              <a:t>地址：</a:t>
            </a:r>
            <a:r>
              <a:rPr sz="1200" dirty="0">
                <a:latin typeface="cwTeXHeiBold"/>
                <a:cs typeface="cwTeXHeiBold"/>
              </a:rPr>
              <a:t>4</a:t>
            </a:r>
            <a:r>
              <a:rPr sz="1200" spc="-5" dirty="0">
                <a:latin typeface="cwTeXHeiBold"/>
                <a:cs typeface="cwTeXHeiBold"/>
              </a:rPr>
              <a:t>03</a:t>
            </a:r>
            <a:r>
              <a:rPr sz="1200" dirty="0">
                <a:latin typeface="cwTeXHeiBold"/>
                <a:cs typeface="cwTeXHeiBold"/>
              </a:rPr>
              <a:t>5</a:t>
            </a:r>
            <a:r>
              <a:rPr sz="1200" spc="-5" dirty="0">
                <a:latin typeface="cwTeXHeiBold"/>
                <a:cs typeface="cwTeXHeiBold"/>
              </a:rPr>
              <a:t>3</a:t>
            </a:r>
            <a:r>
              <a:rPr sz="1200" spc="95" dirty="0">
                <a:latin typeface="cwTeXHeiBold"/>
                <a:cs typeface="cwTeXHeiBold"/>
              </a:rPr>
              <a:t>台中市西區博館路</a:t>
            </a:r>
            <a:r>
              <a:rPr sz="1200" dirty="0">
                <a:latin typeface="cwTeXHeiBold"/>
                <a:cs typeface="cwTeXHeiBold"/>
              </a:rPr>
              <a:t>117</a:t>
            </a:r>
            <a:r>
              <a:rPr sz="1200" spc="95" dirty="0">
                <a:latin typeface="cwTeXHeiBold"/>
                <a:cs typeface="cwTeXHeiBold"/>
              </a:rPr>
              <a:t>號</a:t>
            </a:r>
            <a:r>
              <a:rPr sz="1200" spc="-5" dirty="0">
                <a:latin typeface="cwTeXHeiBold"/>
                <a:cs typeface="cwTeXHeiBold"/>
              </a:rPr>
              <a:t>3</a:t>
            </a:r>
            <a:r>
              <a:rPr sz="1200" spc="95" dirty="0">
                <a:latin typeface="cwTeXHeiBold"/>
                <a:cs typeface="cwTeXHeiBold"/>
              </a:rPr>
              <a:t>樓之</a:t>
            </a:r>
            <a:r>
              <a:rPr sz="1200" dirty="0">
                <a:latin typeface="cwTeXHeiBold"/>
                <a:cs typeface="cwTeXHeiBold"/>
              </a:rPr>
              <a:t>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110950" y="1865376"/>
            <a:ext cx="109220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55" dirty="0">
                <a:latin typeface="Noto Sans CJK JP Medium"/>
                <a:cs typeface="Noto Sans CJK JP Medium"/>
              </a:rPr>
              <a:t>無法投遞時請退回</a:t>
            </a:r>
            <a:endParaRPr sz="1100">
              <a:latin typeface="Noto Sans CJK JP Medium"/>
              <a:cs typeface="Noto Sans CJK JP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8089" y="3728444"/>
            <a:ext cx="4643755" cy="589280"/>
          </a:xfrm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 marL="12700" marR="5080">
              <a:lnSpc>
                <a:spcPct val="104200"/>
              </a:lnSpc>
              <a:spcBef>
                <a:spcPts val="40"/>
              </a:spcBef>
              <a:tabLst>
                <a:tab pos="1967864" algn="l"/>
              </a:tabLst>
            </a:pPr>
            <a:r>
              <a:rPr sz="1200" dirty="0">
                <a:latin typeface="UKIJ CJK"/>
                <a:cs typeface="UKIJ CJK"/>
              </a:rPr>
              <a:t>電話</a:t>
            </a:r>
            <a:r>
              <a:rPr sz="1200" spc="35" dirty="0">
                <a:latin typeface="UKIJ CJK"/>
                <a:cs typeface="UKIJ CJK"/>
              </a:rPr>
              <a:t>：04-23290271</a:t>
            </a:r>
            <a:r>
              <a:rPr sz="1200" spc="285" dirty="0">
                <a:latin typeface="UKIJ CJK"/>
                <a:cs typeface="UKIJ CJK"/>
              </a:rPr>
              <a:t> </a:t>
            </a:r>
            <a:r>
              <a:rPr sz="1200" dirty="0">
                <a:latin typeface="UKIJ CJK"/>
                <a:cs typeface="UKIJ CJK"/>
              </a:rPr>
              <a:t>傳真</a:t>
            </a:r>
            <a:r>
              <a:rPr sz="1200" spc="35" dirty="0">
                <a:latin typeface="UKIJ CJK"/>
                <a:cs typeface="UKIJ CJK"/>
              </a:rPr>
              <a:t>：04-23293651</a:t>
            </a:r>
            <a:r>
              <a:rPr sz="1200" spc="240" dirty="0">
                <a:latin typeface="UKIJ CJK"/>
                <a:cs typeface="UKIJ CJK"/>
              </a:rPr>
              <a:t> </a:t>
            </a:r>
            <a:r>
              <a:rPr sz="1200" spc="170" dirty="0">
                <a:latin typeface="UKIJ CJK"/>
                <a:cs typeface="UKIJ CJK"/>
              </a:rPr>
              <a:t>※</a:t>
            </a:r>
            <a:r>
              <a:rPr sz="1200" dirty="0">
                <a:latin typeface="UKIJ CJK"/>
                <a:cs typeface="UKIJ CJK"/>
              </a:rPr>
              <a:t>每戶一份</a:t>
            </a:r>
            <a:r>
              <a:rPr sz="1200" spc="170" dirty="0">
                <a:latin typeface="UKIJ CJK"/>
                <a:cs typeface="UKIJ CJK"/>
              </a:rPr>
              <a:t>※</a:t>
            </a:r>
            <a:r>
              <a:rPr sz="1200" dirty="0">
                <a:latin typeface="UKIJ CJK"/>
                <a:cs typeface="UKIJ CJK"/>
              </a:rPr>
              <a:t>歡迎傳閱</a:t>
            </a:r>
            <a:r>
              <a:rPr sz="1200" spc="170" dirty="0">
                <a:latin typeface="UKIJ CJK"/>
                <a:cs typeface="UKIJ CJK"/>
              </a:rPr>
              <a:t>※  </a:t>
            </a:r>
            <a:r>
              <a:rPr sz="1200" dirty="0">
                <a:latin typeface="UKIJ CJK"/>
                <a:cs typeface="UKIJ CJK"/>
              </a:rPr>
              <a:t>創刊年月：民國</a:t>
            </a:r>
            <a:r>
              <a:rPr sz="1200" spc="30" dirty="0">
                <a:latin typeface="UKIJ CJK"/>
                <a:cs typeface="UKIJ CJK"/>
              </a:rPr>
              <a:t>103</a:t>
            </a:r>
            <a:r>
              <a:rPr sz="1200" dirty="0">
                <a:latin typeface="UKIJ CJK"/>
                <a:cs typeface="UKIJ CJK"/>
              </a:rPr>
              <a:t>年</a:t>
            </a:r>
            <a:r>
              <a:rPr sz="1200" spc="30" dirty="0">
                <a:latin typeface="UKIJ CJK"/>
                <a:cs typeface="UKIJ CJK"/>
              </a:rPr>
              <a:t>6</a:t>
            </a:r>
            <a:r>
              <a:rPr sz="1200" dirty="0">
                <a:latin typeface="UKIJ CJK"/>
                <a:cs typeface="UKIJ CJK"/>
              </a:rPr>
              <a:t>月	</a:t>
            </a:r>
            <a:endParaRPr lang="en-US" sz="1200" dirty="0">
              <a:latin typeface="UKIJ CJK"/>
              <a:cs typeface="UKIJ CJK"/>
            </a:endParaRPr>
          </a:p>
          <a:p>
            <a:pPr marL="12700" marR="5080">
              <a:lnSpc>
                <a:spcPct val="104200"/>
              </a:lnSpc>
              <a:spcBef>
                <a:spcPts val="40"/>
              </a:spcBef>
              <a:tabLst>
                <a:tab pos="1967864" algn="l"/>
              </a:tabLst>
            </a:pPr>
            <a:r>
              <a:rPr sz="1200" dirty="0">
                <a:latin typeface="UKIJ CJK"/>
                <a:cs typeface="UKIJ CJK"/>
              </a:rPr>
              <a:t>出刊年月：民國</a:t>
            </a:r>
            <a:r>
              <a:rPr sz="1200" spc="30" dirty="0">
                <a:latin typeface="UKIJ CJK"/>
                <a:cs typeface="UKIJ CJK"/>
              </a:rPr>
              <a:t>1</a:t>
            </a:r>
            <a:r>
              <a:rPr lang="en-US" sz="1200" spc="30" dirty="0">
                <a:latin typeface="UKIJ CJK"/>
                <a:cs typeface="UKIJ CJK"/>
              </a:rPr>
              <a:t>10</a:t>
            </a:r>
            <a:r>
              <a:rPr sz="1200" dirty="0">
                <a:latin typeface="UKIJ CJK"/>
                <a:cs typeface="UKIJ CJK"/>
              </a:rPr>
              <a:t>年</a:t>
            </a:r>
            <a:r>
              <a:rPr lang="en-US" sz="1200" spc="30" dirty="0">
                <a:latin typeface="UKIJ CJK"/>
                <a:cs typeface="UKIJ CJK"/>
              </a:rPr>
              <a:t>12</a:t>
            </a:r>
            <a:r>
              <a:rPr sz="1200" dirty="0">
                <a:latin typeface="UKIJ CJK"/>
                <a:cs typeface="UKIJ CJK"/>
              </a:rPr>
              <a:t>月 </a:t>
            </a:r>
            <a:r>
              <a:rPr sz="1200" spc="35" dirty="0">
                <a:latin typeface="UKIJ CJK"/>
                <a:cs typeface="UKIJ CJK"/>
              </a:rPr>
              <a:t>facebook：</a:t>
            </a:r>
            <a:r>
              <a:rPr sz="1200" dirty="0">
                <a:latin typeface="UKIJ CJK"/>
                <a:cs typeface="UKIJ CJK"/>
              </a:rPr>
              <a:t>台中市傳愛儲蓄互助社</a:t>
            </a:r>
          </a:p>
        </p:txBody>
      </p:sp>
      <p:sp>
        <p:nvSpPr>
          <p:cNvPr id="7" name="object 7"/>
          <p:cNvSpPr/>
          <p:nvPr/>
        </p:nvSpPr>
        <p:spPr>
          <a:xfrm>
            <a:off x="3429000" y="5095350"/>
            <a:ext cx="3093580" cy="172819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910709" y="674852"/>
            <a:ext cx="1062355" cy="1043305"/>
          </a:xfrm>
          <a:custGeom>
            <a:avLst/>
            <a:gdLst/>
            <a:ahLst/>
            <a:cxnLst/>
            <a:rect l="l" t="t" r="r" b="b"/>
            <a:pathLst>
              <a:path w="1062354" h="1043305">
                <a:moveTo>
                  <a:pt x="1062202" y="0"/>
                </a:moveTo>
                <a:lnTo>
                  <a:pt x="0" y="0"/>
                </a:lnTo>
                <a:lnTo>
                  <a:pt x="0" y="1042797"/>
                </a:lnTo>
                <a:lnTo>
                  <a:pt x="1062202" y="1042797"/>
                </a:lnTo>
                <a:lnTo>
                  <a:pt x="10622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910709" y="674852"/>
            <a:ext cx="1062355" cy="104330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50"/>
              </a:spcBef>
            </a:pPr>
            <a:r>
              <a:rPr sz="1200" dirty="0">
                <a:latin typeface="Droid Sans Fallback"/>
                <a:cs typeface="Droid Sans Fallback"/>
              </a:rPr>
              <a:t>國內</a:t>
            </a:r>
            <a:endParaRPr sz="1200">
              <a:latin typeface="Droid Sans Fallback"/>
              <a:cs typeface="Droid Sans Fallb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Droid Sans Fallback"/>
              <a:cs typeface="Droid Sans Fallback"/>
            </a:endParaRPr>
          </a:p>
          <a:p>
            <a:pPr algn="ctr">
              <a:lnSpc>
                <a:spcPct val="100000"/>
              </a:lnSpc>
            </a:pPr>
            <a:r>
              <a:rPr sz="1200" dirty="0">
                <a:latin typeface="Droid Sans Fallback"/>
                <a:cs typeface="Droid Sans Fallback"/>
              </a:rPr>
              <a:t>郵資已付</a:t>
            </a:r>
            <a:endParaRPr sz="1200">
              <a:latin typeface="Droid Sans Fallback"/>
              <a:cs typeface="Droid Sans Fallbac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118618" y="2421604"/>
            <a:ext cx="4171950" cy="1299210"/>
          </a:xfrm>
          <a:custGeom>
            <a:avLst/>
            <a:gdLst/>
            <a:ahLst/>
            <a:cxnLst/>
            <a:rect l="l" t="t" r="r" b="b"/>
            <a:pathLst>
              <a:path w="4171950" h="1299210">
                <a:moveTo>
                  <a:pt x="0" y="216482"/>
                </a:moveTo>
                <a:lnTo>
                  <a:pt x="5717" y="166844"/>
                </a:lnTo>
                <a:lnTo>
                  <a:pt x="22003" y="121278"/>
                </a:lnTo>
                <a:lnTo>
                  <a:pt x="47558" y="81083"/>
                </a:lnTo>
                <a:lnTo>
                  <a:pt x="81083" y="47558"/>
                </a:lnTo>
                <a:lnTo>
                  <a:pt x="121278" y="22003"/>
                </a:lnTo>
                <a:lnTo>
                  <a:pt x="166844" y="5717"/>
                </a:lnTo>
                <a:lnTo>
                  <a:pt x="216481" y="0"/>
                </a:lnTo>
                <a:lnTo>
                  <a:pt x="3955472" y="0"/>
                </a:lnTo>
                <a:lnTo>
                  <a:pt x="4005109" y="5717"/>
                </a:lnTo>
                <a:lnTo>
                  <a:pt x="4050675" y="22003"/>
                </a:lnTo>
                <a:lnTo>
                  <a:pt x="4090870" y="47558"/>
                </a:lnTo>
                <a:lnTo>
                  <a:pt x="4124394" y="81083"/>
                </a:lnTo>
                <a:lnTo>
                  <a:pt x="4149949" y="121278"/>
                </a:lnTo>
                <a:lnTo>
                  <a:pt x="4166235" y="166844"/>
                </a:lnTo>
                <a:lnTo>
                  <a:pt x="4171952" y="216482"/>
                </a:lnTo>
                <a:lnTo>
                  <a:pt x="4171952" y="1082390"/>
                </a:lnTo>
                <a:lnTo>
                  <a:pt x="4166235" y="1132027"/>
                </a:lnTo>
                <a:lnTo>
                  <a:pt x="4149949" y="1177593"/>
                </a:lnTo>
                <a:lnTo>
                  <a:pt x="4124394" y="1217788"/>
                </a:lnTo>
                <a:lnTo>
                  <a:pt x="4090870" y="1251312"/>
                </a:lnTo>
                <a:lnTo>
                  <a:pt x="4050675" y="1276867"/>
                </a:lnTo>
                <a:lnTo>
                  <a:pt x="4005109" y="1293153"/>
                </a:lnTo>
                <a:lnTo>
                  <a:pt x="3955472" y="1298870"/>
                </a:lnTo>
                <a:lnTo>
                  <a:pt x="216481" y="1298870"/>
                </a:lnTo>
                <a:lnTo>
                  <a:pt x="166844" y="1293153"/>
                </a:lnTo>
                <a:lnTo>
                  <a:pt x="121278" y="1276867"/>
                </a:lnTo>
                <a:lnTo>
                  <a:pt x="81083" y="1251312"/>
                </a:lnTo>
                <a:lnTo>
                  <a:pt x="47558" y="1217788"/>
                </a:lnTo>
                <a:lnTo>
                  <a:pt x="22003" y="1177593"/>
                </a:lnTo>
                <a:lnTo>
                  <a:pt x="5717" y="1132027"/>
                </a:lnTo>
                <a:lnTo>
                  <a:pt x="0" y="1082390"/>
                </a:lnTo>
                <a:lnTo>
                  <a:pt x="0" y="21648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28472" y="484631"/>
            <a:ext cx="1368552" cy="914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482CF4D1-4379-9145-B606-C5A3504838B9}"/>
              </a:ext>
            </a:extLst>
          </p:cNvPr>
          <p:cNvSpPr txBox="1"/>
          <p:nvPr/>
        </p:nvSpPr>
        <p:spPr>
          <a:xfrm>
            <a:off x="402279" y="6010030"/>
            <a:ext cx="6053442" cy="37010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145">
              <a:lnSpc>
                <a:spcPct val="100000"/>
              </a:lnSpc>
            </a:pPr>
            <a:r>
              <a:rPr lang="zh-TW" altLang="en-US" sz="2400" b="1" dirty="0">
                <a:solidFill>
                  <a:srgbClr val="C00000"/>
                </a:solidFill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本社沿革</a:t>
            </a:r>
            <a:endParaRPr lang="zh-TW" altLang="en-US" sz="2400" b="1" dirty="0"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 marL="12700" marR="5080" indent="88900">
              <a:lnSpc>
                <a:spcPct val="99600"/>
              </a:lnSpc>
              <a:spcBef>
                <a:spcPts val="2145"/>
              </a:spcBef>
            </a:pP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由於朱元宏、林俞妙理事長夫婦長期關懷原住民，發現原住民在經濟上常面臨 </a:t>
            </a:r>
            <a:r>
              <a:rPr lang="zh-TW" altLang="en-US" sz="1400" spc="10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諸多困難，且求助銀行或其他合法金融機構管道無門。為解決無資金融通管道紓 困的問題，以自助、互助的方式，在愛及互信的基礎上，所有人共同承擔責任的 方式，聯合台中市原住民及各界工商企業友人，共同發起成立「台中市傳愛儲蓄 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互助社」，以服務所有大台中地區的市民。</a:t>
            </a:r>
            <a:endParaRPr lang="zh-TW" altLang="en-US" sz="1400" dirty="0"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zh-TW" altLang="en-US" sz="1600" dirty="0"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 marL="12700" marR="5080">
              <a:lnSpc>
                <a:spcPct val="100000"/>
              </a:lnSpc>
            </a:pPr>
            <a:r>
              <a:rPr lang="zh-TW" altLang="en-US" sz="1400" b="1" spc="15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社員共同關係：</a:t>
            </a:r>
            <a:r>
              <a:rPr lang="zh-TW" altLang="en-US" sz="1400" spc="10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台中市經濟弱勢居民、居住於台中市原住民及認同經濟弱勢關懷 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及原住民關懷理念之台中市法人及自然人。</a:t>
            </a:r>
            <a:endParaRPr lang="zh-TW" altLang="en-US" sz="1400" dirty="0"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lang="zh-TW" altLang="en-US" sz="1400" b="1" spc="15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儲互社精神</a:t>
            </a:r>
            <a:r>
              <a:rPr lang="en-US" altLang="zh-TW" sz="1400" b="1" spc="32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:</a:t>
            </a:r>
            <a:r>
              <a:rPr lang="zh-TW" altLang="en-US" sz="1400" b="1" spc="32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 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恆心存款，明智貸款，按期還款。自助，人助，天助之。</a:t>
            </a:r>
            <a:endParaRPr lang="zh-TW" altLang="en-US" sz="1400" dirty="0"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儲蓄貴在有恆心</a:t>
            </a:r>
            <a:r>
              <a:rPr lang="en-US" altLang="zh-TW" sz="1400" spc="25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!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推廣儲蓄互助生活教育從</a:t>
            </a:r>
            <a:r>
              <a:rPr lang="zh-TW" altLang="en-US" sz="1400" spc="27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 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家庭</a:t>
            </a:r>
            <a:r>
              <a:rPr lang="zh-TW" altLang="en-US" sz="1400" spc="27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 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學校</a:t>
            </a:r>
            <a:r>
              <a:rPr lang="zh-TW" altLang="en-US" sz="1400" spc="275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 </a:t>
            </a:r>
            <a:r>
              <a:rPr lang="zh-TW" altLang="en-US" sz="1400" spc="110" dirty="0"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教會與社會企業開始。</a:t>
            </a:r>
            <a:endParaRPr lang="zh-TW" altLang="en-US" sz="1400" dirty="0"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  <a:p>
            <a:endParaRPr kumimoji="1" lang="zh-TW" altLang="en-US" dirty="0"/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181"/>
            <a:ext cx="6858000" cy="32697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932" y="6916728"/>
            <a:ext cx="3659653" cy="2880415"/>
          </a:xfrm>
          <a:prstGeom prst="rect">
            <a:avLst/>
          </a:prstGeom>
        </p:spPr>
      </p:pic>
      <p:sp>
        <p:nvSpPr>
          <p:cNvPr id="2" name="object 2"/>
          <p:cNvSpPr/>
          <p:nvPr/>
        </p:nvSpPr>
        <p:spPr>
          <a:xfrm>
            <a:off x="0" y="9586876"/>
            <a:ext cx="6858000" cy="319405"/>
          </a:xfrm>
          <a:custGeom>
            <a:avLst/>
            <a:gdLst/>
            <a:ahLst/>
            <a:cxnLst/>
            <a:rect l="l" t="t" r="r" b="b"/>
            <a:pathLst>
              <a:path w="6858000" h="319404">
                <a:moveTo>
                  <a:pt x="0" y="319123"/>
                </a:moveTo>
                <a:lnTo>
                  <a:pt x="6858000" y="319123"/>
                </a:lnTo>
                <a:lnTo>
                  <a:pt x="6858000" y="0"/>
                </a:lnTo>
                <a:lnTo>
                  <a:pt x="0" y="0"/>
                </a:lnTo>
                <a:lnTo>
                  <a:pt x="0" y="319123"/>
                </a:lnTo>
                <a:close/>
              </a:path>
            </a:pathLst>
          </a:custGeom>
          <a:solidFill>
            <a:srgbClr val="EBF1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609600" y="1794812"/>
            <a:ext cx="5791200" cy="501419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今年</a:t>
            </a:r>
            <a:r>
              <a:rPr lang="en-US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月疫情持續蔓延，許多社員仍因此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持續陷入經濟困境，本著</a:t>
            </a:r>
            <a:r>
              <a:rPr lang="zh-TW" altLang="zh-TW" sz="25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互助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運動精神，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發揮自助人助的功能，理監事團隊在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月通過辦理「</a:t>
            </a:r>
            <a:r>
              <a:rPr lang="en-US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2021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年專案紓困貸款</a:t>
            </a:r>
            <a:r>
              <a:rPr lang="en-US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」期待能舒緩有需求的社員，</a:t>
            </a:r>
            <a:r>
              <a:rPr lang="zh-TW" altLang="en-US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今年提撥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貸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款</a:t>
            </a:r>
            <a:r>
              <a:rPr lang="en-US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300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萬元額度，共計幫助</a:t>
            </a:r>
            <a:r>
              <a:rPr lang="en-US" altLang="zh-TW" sz="25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zh-TW" sz="25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個家庭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，解決突然無收入的困難，維持家庭經濟所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需，發揮了生活救急的功效，理事長呼籲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，救急是一時的，其功能能發揮來自於平時長期的信用累積，平時小額持續的儲蓄</a:t>
            </a:r>
            <a:endParaRPr lang="en-US" altLang="zh-TW" sz="25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，同時也累積了自己在儲互社的信用，可謂一舉兩得，因此鼓勵社員們重視平常儲蓄，急需時，就能發揮</a:t>
            </a:r>
            <a:r>
              <a:rPr lang="zh-TW" altLang="zh-TW" sz="25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緊急救助</a:t>
            </a:r>
            <a:r>
              <a:rPr lang="zh-TW" altLang="zh-TW" sz="2500" dirty="0">
                <a:latin typeface="標楷體" panose="03000509000000000000" pitchFamily="65" charset="-120"/>
                <a:ea typeface="標楷體" panose="03000509000000000000" pitchFamily="65" charset="-120"/>
              </a:rPr>
              <a:t>的功能。</a:t>
            </a:r>
          </a:p>
        </p:txBody>
      </p:sp>
      <p:sp>
        <p:nvSpPr>
          <p:cNvPr id="51" name="object 51"/>
          <p:cNvSpPr/>
          <p:nvPr/>
        </p:nvSpPr>
        <p:spPr>
          <a:xfrm>
            <a:off x="558946" y="1282700"/>
            <a:ext cx="3596004" cy="12700"/>
          </a:xfrm>
          <a:custGeom>
            <a:avLst/>
            <a:gdLst/>
            <a:ahLst/>
            <a:cxnLst/>
            <a:rect l="l" t="t" r="r" b="b"/>
            <a:pathLst>
              <a:path w="3596004" h="12700">
                <a:moveTo>
                  <a:pt x="9869" y="0"/>
                </a:moveTo>
                <a:lnTo>
                  <a:pt x="2843" y="0"/>
                </a:lnTo>
                <a:lnTo>
                  <a:pt x="0" y="2844"/>
                </a:lnTo>
                <a:lnTo>
                  <a:pt x="0" y="9855"/>
                </a:lnTo>
                <a:lnTo>
                  <a:pt x="2843" y="12700"/>
                </a:lnTo>
                <a:lnTo>
                  <a:pt x="9869" y="12700"/>
                </a:lnTo>
                <a:lnTo>
                  <a:pt x="12712" y="9855"/>
                </a:lnTo>
                <a:lnTo>
                  <a:pt x="12712" y="2844"/>
                </a:lnTo>
                <a:lnTo>
                  <a:pt x="9869" y="0"/>
                </a:lnTo>
                <a:close/>
              </a:path>
              <a:path w="3596004" h="12700">
                <a:moveTo>
                  <a:pt x="35281" y="0"/>
                </a:moveTo>
                <a:lnTo>
                  <a:pt x="28256" y="0"/>
                </a:lnTo>
                <a:lnTo>
                  <a:pt x="25412" y="2844"/>
                </a:lnTo>
                <a:lnTo>
                  <a:pt x="25412" y="9855"/>
                </a:lnTo>
                <a:lnTo>
                  <a:pt x="28256" y="12700"/>
                </a:lnTo>
                <a:lnTo>
                  <a:pt x="35281" y="12700"/>
                </a:lnTo>
                <a:lnTo>
                  <a:pt x="38125" y="9855"/>
                </a:lnTo>
                <a:lnTo>
                  <a:pt x="38125" y="2844"/>
                </a:lnTo>
                <a:lnTo>
                  <a:pt x="35281" y="0"/>
                </a:lnTo>
                <a:close/>
              </a:path>
              <a:path w="3596004" h="12700">
                <a:moveTo>
                  <a:pt x="60694" y="0"/>
                </a:moveTo>
                <a:lnTo>
                  <a:pt x="53668" y="0"/>
                </a:lnTo>
                <a:lnTo>
                  <a:pt x="50825" y="2844"/>
                </a:lnTo>
                <a:lnTo>
                  <a:pt x="50838" y="9867"/>
                </a:lnTo>
                <a:lnTo>
                  <a:pt x="53668" y="12700"/>
                </a:lnTo>
                <a:lnTo>
                  <a:pt x="60694" y="12700"/>
                </a:lnTo>
                <a:lnTo>
                  <a:pt x="63538" y="9867"/>
                </a:lnTo>
                <a:lnTo>
                  <a:pt x="63538" y="2844"/>
                </a:lnTo>
                <a:lnTo>
                  <a:pt x="60694" y="0"/>
                </a:lnTo>
                <a:close/>
              </a:path>
              <a:path w="3596004" h="12700">
                <a:moveTo>
                  <a:pt x="86107" y="0"/>
                </a:moveTo>
                <a:lnTo>
                  <a:pt x="79081" y="0"/>
                </a:lnTo>
                <a:lnTo>
                  <a:pt x="76238" y="2844"/>
                </a:lnTo>
                <a:lnTo>
                  <a:pt x="76238" y="9867"/>
                </a:lnTo>
                <a:lnTo>
                  <a:pt x="79081" y="12700"/>
                </a:lnTo>
                <a:lnTo>
                  <a:pt x="86107" y="12700"/>
                </a:lnTo>
                <a:lnTo>
                  <a:pt x="88950" y="9867"/>
                </a:lnTo>
                <a:lnTo>
                  <a:pt x="88950" y="2844"/>
                </a:lnTo>
                <a:lnTo>
                  <a:pt x="86107" y="0"/>
                </a:lnTo>
                <a:close/>
              </a:path>
              <a:path w="3596004" h="12700">
                <a:moveTo>
                  <a:pt x="111519" y="0"/>
                </a:moveTo>
                <a:lnTo>
                  <a:pt x="104494" y="0"/>
                </a:lnTo>
                <a:lnTo>
                  <a:pt x="101650" y="2844"/>
                </a:lnTo>
                <a:lnTo>
                  <a:pt x="101650" y="9867"/>
                </a:lnTo>
                <a:lnTo>
                  <a:pt x="104494" y="12700"/>
                </a:lnTo>
                <a:lnTo>
                  <a:pt x="111519" y="12700"/>
                </a:lnTo>
                <a:lnTo>
                  <a:pt x="114363" y="9867"/>
                </a:lnTo>
                <a:lnTo>
                  <a:pt x="114363" y="2844"/>
                </a:lnTo>
                <a:lnTo>
                  <a:pt x="111519" y="0"/>
                </a:lnTo>
                <a:close/>
              </a:path>
              <a:path w="3596004" h="12700">
                <a:moveTo>
                  <a:pt x="136932" y="0"/>
                </a:moveTo>
                <a:lnTo>
                  <a:pt x="129907" y="0"/>
                </a:lnTo>
                <a:lnTo>
                  <a:pt x="127063" y="2844"/>
                </a:lnTo>
                <a:lnTo>
                  <a:pt x="127063" y="9867"/>
                </a:lnTo>
                <a:lnTo>
                  <a:pt x="129907" y="12700"/>
                </a:lnTo>
                <a:lnTo>
                  <a:pt x="136932" y="12700"/>
                </a:lnTo>
                <a:lnTo>
                  <a:pt x="139776" y="9867"/>
                </a:lnTo>
                <a:lnTo>
                  <a:pt x="139776" y="2844"/>
                </a:lnTo>
                <a:lnTo>
                  <a:pt x="136932" y="0"/>
                </a:lnTo>
                <a:close/>
              </a:path>
              <a:path w="3596004" h="12700">
                <a:moveTo>
                  <a:pt x="162345" y="0"/>
                </a:moveTo>
                <a:lnTo>
                  <a:pt x="155319" y="0"/>
                </a:lnTo>
                <a:lnTo>
                  <a:pt x="152476" y="2844"/>
                </a:lnTo>
                <a:lnTo>
                  <a:pt x="152476" y="9867"/>
                </a:lnTo>
                <a:lnTo>
                  <a:pt x="155319" y="12700"/>
                </a:lnTo>
                <a:lnTo>
                  <a:pt x="162345" y="12700"/>
                </a:lnTo>
                <a:lnTo>
                  <a:pt x="165188" y="9867"/>
                </a:lnTo>
                <a:lnTo>
                  <a:pt x="165188" y="2844"/>
                </a:lnTo>
                <a:lnTo>
                  <a:pt x="162345" y="0"/>
                </a:lnTo>
                <a:close/>
              </a:path>
              <a:path w="3596004" h="12700">
                <a:moveTo>
                  <a:pt x="187758" y="0"/>
                </a:moveTo>
                <a:lnTo>
                  <a:pt x="180732" y="0"/>
                </a:lnTo>
                <a:lnTo>
                  <a:pt x="177888" y="2844"/>
                </a:lnTo>
                <a:lnTo>
                  <a:pt x="177888" y="9867"/>
                </a:lnTo>
                <a:lnTo>
                  <a:pt x="180732" y="12700"/>
                </a:lnTo>
                <a:lnTo>
                  <a:pt x="187758" y="12700"/>
                </a:lnTo>
                <a:lnTo>
                  <a:pt x="190601" y="9867"/>
                </a:lnTo>
                <a:lnTo>
                  <a:pt x="190601" y="2844"/>
                </a:lnTo>
                <a:lnTo>
                  <a:pt x="187758" y="0"/>
                </a:lnTo>
                <a:close/>
              </a:path>
              <a:path w="3596004" h="12700">
                <a:moveTo>
                  <a:pt x="213170" y="0"/>
                </a:moveTo>
                <a:lnTo>
                  <a:pt x="206145" y="0"/>
                </a:lnTo>
                <a:lnTo>
                  <a:pt x="203301" y="2844"/>
                </a:lnTo>
                <a:lnTo>
                  <a:pt x="203301" y="9867"/>
                </a:lnTo>
                <a:lnTo>
                  <a:pt x="206145" y="12700"/>
                </a:lnTo>
                <a:lnTo>
                  <a:pt x="213170" y="12700"/>
                </a:lnTo>
                <a:lnTo>
                  <a:pt x="216014" y="9867"/>
                </a:lnTo>
                <a:lnTo>
                  <a:pt x="216014" y="2844"/>
                </a:lnTo>
                <a:lnTo>
                  <a:pt x="213170" y="0"/>
                </a:lnTo>
                <a:close/>
              </a:path>
              <a:path w="3596004" h="12700">
                <a:moveTo>
                  <a:pt x="238583" y="0"/>
                </a:moveTo>
                <a:lnTo>
                  <a:pt x="231557" y="0"/>
                </a:lnTo>
                <a:lnTo>
                  <a:pt x="228714" y="2844"/>
                </a:lnTo>
                <a:lnTo>
                  <a:pt x="228714" y="9867"/>
                </a:lnTo>
                <a:lnTo>
                  <a:pt x="231557" y="12700"/>
                </a:lnTo>
                <a:lnTo>
                  <a:pt x="238583" y="12700"/>
                </a:lnTo>
                <a:lnTo>
                  <a:pt x="241427" y="9867"/>
                </a:lnTo>
                <a:lnTo>
                  <a:pt x="241427" y="2844"/>
                </a:lnTo>
                <a:lnTo>
                  <a:pt x="238583" y="0"/>
                </a:lnTo>
                <a:close/>
              </a:path>
              <a:path w="3596004" h="12700">
                <a:moveTo>
                  <a:pt x="263996" y="0"/>
                </a:moveTo>
                <a:lnTo>
                  <a:pt x="256970" y="0"/>
                </a:lnTo>
                <a:lnTo>
                  <a:pt x="254127" y="2844"/>
                </a:lnTo>
                <a:lnTo>
                  <a:pt x="254127" y="9867"/>
                </a:lnTo>
                <a:lnTo>
                  <a:pt x="256970" y="12700"/>
                </a:lnTo>
                <a:lnTo>
                  <a:pt x="263996" y="12700"/>
                </a:lnTo>
                <a:lnTo>
                  <a:pt x="266839" y="9867"/>
                </a:lnTo>
                <a:lnTo>
                  <a:pt x="266839" y="2844"/>
                </a:lnTo>
                <a:lnTo>
                  <a:pt x="263996" y="0"/>
                </a:lnTo>
                <a:close/>
              </a:path>
              <a:path w="3596004" h="12700">
                <a:moveTo>
                  <a:pt x="289408" y="0"/>
                </a:moveTo>
                <a:lnTo>
                  <a:pt x="282383" y="0"/>
                </a:lnTo>
                <a:lnTo>
                  <a:pt x="279539" y="2844"/>
                </a:lnTo>
                <a:lnTo>
                  <a:pt x="279539" y="9867"/>
                </a:lnTo>
                <a:lnTo>
                  <a:pt x="282383" y="12700"/>
                </a:lnTo>
                <a:lnTo>
                  <a:pt x="289408" y="12700"/>
                </a:lnTo>
                <a:lnTo>
                  <a:pt x="292252" y="9867"/>
                </a:lnTo>
                <a:lnTo>
                  <a:pt x="292252" y="2844"/>
                </a:lnTo>
                <a:lnTo>
                  <a:pt x="289408" y="0"/>
                </a:lnTo>
                <a:close/>
              </a:path>
              <a:path w="3596004" h="12700">
                <a:moveTo>
                  <a:pt x="314821" y="0"/>
                </a:moveTo>
                <a:lnTo>
                  <a:pt x="307795" y="0"/>
                </a:lnTo>
                <a:lnTo>
                  <a:pt x="304952" y="2844"/>
                </a:lnTo>
                <a:lnTo>
                  <a:pt x="304952" y="9867"/>
                </a:lnTo>
                <a:lnTo>
                  <a:pt x="307795" y="12700"/>
                </a:lnTo>
                <a:lnTo>
                  <a:pt x="314821" y="12700"/>
                </a:lnTo>
                <a:lnTo>
                  <a:pt x="317665" y="9867"/>
                </a:lnTo>
                <a:lnTo>
                  <a:pt x="317665" y="2844"/>
                </a:lnTo>
                <a:lnTo>
                  <a:pt x="314821" y="0"/>
                </a:lnTo>
                <a:close/>
              </a:path>
              <a:path w="3596004" h="12700">
                <a:moveTo>
                  <a:pt x="340234" y="0"/>
                </a:moveTo>
                <a:lnTo>
                  <a:pt x="333208" y="0"/>
                </a:lnTo>
                <a:lnTo>
                  <a:pt x="330365" y="2844"/>
                </a:lnTo>
                <a:lnTo>
                  <a:pt x="330365" y="9867"/>
                </a:lnTo>
                <a:lnTo>
                  <a:pt x="333208" y="12700"/>
                </a:lnTo>
                <a:lnTo>
                  <a:pt x="340234" y="12700"/>
                </a:lnTo>
                <a:lnTo>
                  <a:pt x="343077" y="9867"/>
                </a:lnTo>
                <a:lnTo>
                  <a:pt x="343077" y="2844"/>
                </a:lnTo>
                <a:lnTo>
                  <a:pt x="340234" y="0"/>
                </a:lnTo>
                <a:close/>
              </a:path>
              <a:path w="3596004" h="12700">
                <a:moveTo>
                  <a:pt x="365646" y="0"/>
                </a:moveTo>
                <a:lnTo>
                  <a:pt x="358621" y="0"/>
                </a:lnTo>
                <a:lnTo>
                  <a:pt x="355777" y="2844"/>
                </a:lnTo>
                <a:lnTo>
                  <a:pt x="355777" y="9867"/>
                </a:lnTo>
                <a:lnTo>
                  <a:pt x="358621" y="12700"/>
                </a:lnTo>
                <a:lnTo>
                  <a:pt x="365646" y="12700"/>
                </a:lnTo>
                <a:lnTo>
                  <a:pt x="368490" y="9867"/>
                </a:lnTo>
                <a:lnTo>
                  <a:pt x="368490" y="2844"/>
                </a:lnTo>
                <a:lnTo>
                  <a:pt x="365646" y="0"/>
                </a:lnTo>
                <a:close/>
              </a:path>
              <a:path w="3596004" h="12700">
                <a:moveTo>
                  <a:pt x="391059" y="0"/>
                </a:moveTo>
                <a:lnTo>
                  <a:pt x="384032" y="0"/>
                </a:lnTo>
                <a:lnTo>
                  <a:pt x="381190" y="2844"/>
                </a:lnTo>
                <a:lnTo>
                  <a:pt x="381190" y="9867"/>
                </a:lnTo>
                <a:lnTo>
                  <a:pt x="384032" y="12700"/>
                </a:lnTo>
                <a:lnTo>
                  <a:pt x="391059" y="12700"/>
                </a:lnTo>
                <a:lnTo>
                  <a:pt x="393903" y="9867"/>
                </a:lnTo>
                <a:lnTo>
                  <a:pt x="393903" y="2844"/>
                </a:lnTo>
                <a:lnTo>
                  <a:pt x="391059" y="0"/>
                </a:lnTo>
                <a:close/>
              </a:path>
              <a:path w="3596004" h="12700">
                <a:moveTo>
                  <a:pt x="416472" y="0"/>
                </a:moveTo>
                <a:lnTo>
                  <a:pt x="409446" y="0"/>
                </a:lnTo>
                <a:lnTo>
                  <a:pt x="406603" y="2844"/>
                </a:lnTo>
                <a:lnTo>
                  <a:pt x="406603" y="9867"/>
                </a:lnTo>
                <a:lnTo>
                  <a:pt x="409446" y="12700"/>
                </a:lnTo>
                <a:lnTo>
                  <a:pt x="416472" y="12700"/>
                </a:lnTo>
                <a:lnTo>
                  <a:pt x="419315" y="9867"/>
                </a:lnTo>
                <a:lnTo>
                  <a:pt x="419315" y="2844"/>
                </a:lnTo>
                <a:lnTo>
                  <a:pt x="416472" y="0"/>
                </a:lnTo>
                <a:close/>
              </a:path>
              <a:path w="3596004" h="12700">
                <a:moveTo>
                  <a:pt x="441885" y="0"/>
                </a:moveTo>
                <a:lnTo>
                  <a:pt x="434858" y="0"/>
                </a:lnTo>
                <a:lnTo>
                  <a:pt x="432015" y="2844"/>
                </a:lnTo>
                <a:lnTo>
                  <a:pt x="432015" y="9867"/>
                </a:lnTo>
                <a:lnTo>
                  <a:pt x="434858" y="12700"/>
                </a:lnTo>
                <a:lnTo>
                  <a:pt x="441885" y="12700"/>
                </a:lnTo>
                <a:lnTo>
                  <a:pt x="444728" y="9867"/>
                </a:lnTo>
                <a:lnTo>
                  <a:pt x="444728" y="2844"/>
                </a:lnTo>
                <a:lnTo>
                  <a:pt x="441885" y="0"/>
                </a:lnTo>
                <a:close/>
              </a:path>
              <a:path w="3596004" h="12700">
                <a:moveTo>
                  <a:pt x="467297" y="0"/>
                </a:moveTo>
                <a:lnTo>
                  <a:pt x="460270" y="0"/>
                </a:lnTo>
                <a:lnTo>
                  <a:pt x="457428" y="2844"/>
                </a:lnTo>
                <a:lnTo>
                  <a:pt x="457428" y="9867"/>
                </a:lnTo>
                <a:lnTo>
                  <a:pt x="460270" y="12700"/>
                </a:lnTo>
                <a:lnTo>
                  <a:pt x="467297" y="12700"/>
                </a:lnTo>
                <a:lnTo>
                  <a:pt x="470141" y="9867"/>
                </a:lnTo>
                <a:lnTo>
                  <a:pt x="470141" y="2844"/>
                </a:lnTo>
                <a:lnTo>
                  <a:pt x="467297" y="0"/>
                </a:lnTo>
                <a:close/>
              </a:path>
              <a:path w="3596004" h="12700">
                <a:moveTo>
                  <a:pt x="492710" y="0"/>
                </a:moveTo>
                <a:lnTo>
                  <a:pt x="485684" y="0"/>
                </a:lnTo>
                <a:lnTo>
                  <a:pt x="482841" y="2844"/>
                </a:lnTo>
                <a:lnTo>
                  <a:pt x="482841" y="9867"/>
                </a:lnTo>
                <a:lnTo>
                  <a:pt x="485684" y="12700"/>
                </a:lnTo>
                <a:lnTo>
                  <a:pt x="492710" y="12700"/>
                </a:lnTo>
                <a:lnTo>
                  <a:pt x="495553" y="9867"/>
                </a:lnTo>
                <a:lnTo>
                  <a:pt x="495553" y="2844"/>
                </a:lnTo>
                <a:lnTo>
                  <a:pt x="492710" y="0"/>
                </a:lnTo>
                <a:close/>
              </a:path>
              <a:path w="3596004" h="12700">
                <a:moveTo>
                  <a:pt x="518123" y="0"/>
                </a:moveTo>
                <a:lnTo>
                  <a:pt x="511096" y="0"/>
                </a:lnTo>
                <a:lnTo>
                  <a:pt x="508253" y="2844"/>
                </a:lnTo>
                <a:lnTo>
                  <a:pt x="508253" y="9867"/>
                </a:lnTo>
                <a:lnTo>
                  <a:pt x="511096" y="12700"/>
                </a:lnTo>
                <a:lnTo>
                  <a:pt x="518123" y="12700"/>
                </a:lnTo>
                <a:lnTo>
                  <a:pt x="520966" y="9867"/>
                </a:lnTo>
                <a:lnTo>
                  <a:pt x="520966" y="2844"/>
                </a:lnTo>
                <a:lnTo>
                  <a:pt x="518123" y="0"/>
                </a:lnTo>
                <a:close/>
              </a:path>
              <a:path w="3596004" h="12700">
                <a:moveTo>
                  <a:pt x="543535" y="0"/>
                </a:moveTo>
                <a:lnTo>
                  <a:pt x="536508" y="0"/>
                </a:lnTo>
                <a:lnTo>
                  <a:pt x="533666" y="2844"/>
                </a:lnTo>
                <a:lnTo>
                  <a:pt x="533666" y="9867"/>
                </a:lnTo>
                <a:lnTo>
                  <a:pt x="536508" y="12700"/>
                </a:lnTo>
                <a:lnTo>
                  <a:pt x="543535" y="12700"/>
                </a:lnTo>
                <a:lnTo>
                  <a:pt x="546379" y="9867"/>
                </a:lnTo>
                <a:lnTo>
                  <a:pt x="546379" y="2844"/>
                </a:lnTo>
                <a:lnTo>
                  <a:pt x="543535" y="0"/>
                </a:lnTo>
                <a:close/>
              </a:path>
              <a:path w="3596004" h="12700">
                <a:moveTo>
                  <a:pt x="568948" y="0"/>
                </a:moveTo>
                <a:lnTo>
                  <a:pt x="561921" y="0"/>
                </a:lnTo>
                <a:lnTo>
                  <a:pt x="559079" y="2844"/>
                </a:lnTo>
                <a:lnTo>
                  <a:pt x="559079" y="9867"/>
                </a:lnTo>
                <a:lnTo>
                  <a:pt x="561921" y="12700"/>
                </a:lnTo>
                <a:lnTo>
                  <a:pt x="568948" y="12700"/>
                </a:lnTo>
                <a:lnTo>
                  <a:pt x="571792" y="9867"/>
                </a:lnTo>
                <a:lnTo>
                  <a:pt x="571792" y="2844"/>
                </a:lnTo>
                <a:lnTo>
                  <a:pt x="568948" y="0"/>
                </a:lnTo>
                <a:close/>
              </a:path>
              <a:path w="3596004" h="12700">
                <a:moveTo>
                  <a:pt x="594361" y="0"/>
                </a:moveTo>
                <a:lnTo>
                  <a:pt x="587334" y="0"/>
                </a:lnTo>
                <a:lnTo>
                  <a:pt x="584492" y="2844"/>
                </a:lnTo>
                <a:lnTo>
                  <a:pt x="584492" y="9867"/>
                </a:lnTo>
                <a:lnTo>
                  <a:pt x="587334" y="12700"/>
                </a:lnTo>
                <a:lnTo>
                  <a:pt x="594361" y="12700"/>
                </a:lnTo>
                <a:lnTo>
                  <a:pt x="597204" y="9867"/>
                </a:lnTo>
                <a:lnTo>
                  <a:pt x="597204" y="2844"/>
                </a:lnTo>
                <a:lnTo>
                  <a:pt x="594361" y="0"/>
                </a:lnTo>
                <a:close/>
              </a:path>
              <a:path w="3596004" h="12700">
                <a:moveTo>
                  <a:pt x="619773" y="0"/>
                </a:moveTo>
                <a:lnTo>
                  <a:pt x="612747" y="0"/>
                </a:lnTo>
                <a:lnTo>
                  <a:pt x="609904" y="2844"/>
                </a:lnTo>
                <a:lnTo>
                  <a:pt x="609904" y="9867"/>
                </a:lnTo>
                <a:lnTo>
                  <a:pt x="612747" y="12700"/>
                </a:lnTo>
                <a:lnTo>
                  <a:pt x="619773" y="12700"/>
                </a:lnTo>
                <a:lnTo>
                  <a:pt x="622617" y="9867"/>
                </a:lnTo>
                <a:lnTo>
                  <a:pt x="622617" y="2844"/>
                </a:lnTo>
                <a:lnTo>
                  <a:pt x="619773" y="0"/>
                </a:lnTo>
                <a:close/>
              </a:path>
              <a:path w="3596004" h="12700">
                <a:moveTo>
                  <a:pt x="645186" y="0"/>
                </a:moveTo>
                <a:lnTo>
                  <a:pt x="638159" y="0"/>
                </a:lnTo>
                <a:lnTo>
                  <a:pt x="635317" y="2844"/>
                </a:lnTo>
                <a:lnTo>
                  <a:pt x="635317" y="9867"/>
                </a:lnTo>
                <a:lnTo>
                  <a:pt x="638159" y="12700"/>
                </a:lnTo>
                <a:lnTo>
                  <a:pt x="645186" y="12700"/>
                </a:lnTo>
                <a:lnTo>
                  <a:pt x="648030" y="9867"/>
                </a:lnTo>
                <a:lnTo>
                  <a:pt x="648030" y="2844"/>
                </a:lnTo>
                <a:lnTo>
                  <a:pt x="645186" y="0"/>
                </a:lnTo>
                <a:close/>
              </a:path>
              <a:path w="3596004" h="12700">
                <a:moveTo>
                  <a:pt x="670599" y="0"/>
                </a:moveTo>
                <a:lnTo>
                  <a:pt x="663572" y="0"/>
                </a:lnTo>
                <a:lnTo>
                  <a:pt x="660730" y="2844"/>
                </a:lnTo>
                <a:lnTo>
                  <a:pt x="660730" y="9867"/>
                </a:lnTo>
                <a:lnTo>
                  <a:pt x="663572" y="12700"/>
                </a:lnTo>
                <a:lnTo>
                  <a:pt x="670599" y="12700"/>
                </a:lnTo>
                <a:lnTo>
                  <a:pt x="673442" y="9867"/>
                </a:lnTo>
                <a:lnTo>
                  <a:pt x="673442" y="2844"/>
                </a:lnTo>
                <a:lnTo>
                  <a:pt x="670599" y="0"/>
                </a:lnTo>
                <a:close/>
              </a:path>
              <a:path w="3596004" h="12700">
                <a:moveTo>
                  <a:pt x="696012" y="0"/>
                </a:moveTo>
                <a:lnTo>
                  <a:pt x="688985" y="0"/>
                </a:lnTo>
                <a:lnTo>
                  <a:pt x="686142" y="2844"/>
                </a:lnTo>
                <a:lnTo>
                  <a:pt x="686142" y="9867"/>
                </a:lnTo>
                <a:lnTo>
                  <a:pt x="688985" y="12700"/>
                </a:lnTo>
                <a:lnTo>
                  <a:pt x="696012" y="12700"/>
                </a:lnTo>
                <a:lnTo>
                  <a:pt x="698855" y="9867"/>
                </a:lnTo>
                <a:lnTo>
                  <a:pt x="698855" y="2844"/>
                </a:lnTo>
                <a:lnTo>
                  <a:pt x="696012" y="0"/>
                </a:lnTo>
                <a:close/>
              </a:path>
              <a:path w="3596004" h="12700">
                <a:moveTo>
                  <a:pt x="721429" y="0"/>
                </a:moveTo>
                <a:lnTo>
                  <a:pt x="714394" y="0"/>
                </a:lnTo>
                <a:lnTo>
                  <a:pt x="711561" y="2844"/>
                </a:lnTo>
                <a:lnTo>
                  <a:pt x="711561" y="9867"/>
                </a:lnTo>
                <a:lnTo>
                  <a:pt x="714394" y="12700"/>
                </a:lnTo>
                <a:lnTo>
                  <a:pt x="721429" y="12700"/>
                </a:lnTo>
                <a:lnTo>
                  <a:pt x="724274" y="9867"/>
                </a:lnTo>
                <a:lnTo>
                  <a:pt x="724274" y="2844"/>
                </a:lnTo>
                <a:lnTo>
                  <a:pt x="721429" y="0"/>
                </a:lnTo>
                <a:close/>
              </a:path>
              <a:path w="3596004" h="12700">
                <a:moveTo>
                  <a:pt x="746842" y="0"/>
                </a:moveTo>
                <a:lnTo>
                  <a:pt x="739806" y="0"/>
                </a:lnTo>
                <a:lnTo>
                  <a:pt x="736974" y="2844"/>
                </a:lnTo>
                <a:lnTo>
                  <a:pt x="736974" y="9867"/>
                </a:lnTo>
                <a:lnTo>
                  <a:pt x="739806" y="12700"/>
                </a:lnTo>
                <a:lnTo>
                  <a:pt x="746842" y="12700"/>
                </a:lnTo>
                <a:lnTo>
                  <a:pt x="749687" y="9867"/>
                </a:lnTo>
                <a:lnTo>
                  <a:pt x="749687" y="2844"/>
                </a:lnTo>
                <a:lnTo>
                  <a:pt x="746842" y="0"/>
                </a:lnTo>
                <a:close/>
              </a:path>
              <a:path w="3596004" h="12700">
                <a:moveTo>
                  <a:pt x="772255" y="0"/>
                </a:moveTo>
                <a:lnTo>
                  <a:pt x="765219" y="0"/>
                </a:lnTo>
                <a:lnTo>
                  <a:pt x="762387" y="2844"/>
                </a:lnTo>
                <a:lnTo>
                  <a:pt x="762387" y="9867"/>
                </a:lnTo>
                <a:lnTo>
                  <a:pt x="765219" y="12700"/>
                </a:lnTo>
                <a:lnTo>
                  <a:pt x="772255" y="12700"/>
                </a:lnTo>
                <a:lnTo>
                  <a:pt x="775087" y="9867"/>
                </a:lnTo>
                <a:lnTo>
                  <a:pt x="775087" y="2844"/>
                </a:lnTo>
                <a:lnTo>
                  <a:pt x="772255" y="0"/>
                </a:lnTo>
                <a:close/>
              </a:path>
              <a:path w="3596004" h="12700">
                <a:moveTo>
                  <a:pt x="797667" y="0"/>
                </a:moveTo>
                <a:lnTo>
                  <a:pt x="790632" y="0"/>
                </a:lnTo>
                <a:lnTo>
                  <a:pt x="787787" y="2844"/>
                </a:lnTo>
                <a:lnTo>
                  <a:pt x="787787" y="9867"/>
                </a:lnTo>
                <a:lnTo>
                  <a:pt x="790632" y="12700"/>
                </a:lnTo>
                <a:lnTo>
                  <a:pt x="797667" y="12700"/>
                </a:lnTo>
                <a:lnTo>
                  <a:pt x="800512" y="9867"/>
                </a:lnTo>
                <a:lnTo>
                  <a:pt x="800512" y="2844"/>
                </a:lnTo>
                <a:lnTo>
                  <a:pt x="797667" y="0"/>
                </a:lnTo>
                <a:close/>
              </a:path>
              <a:path w="3596004" h="12700">
                <a:moveTo>
                  <a:pt x="823080" y="0"/>
                </a:moveTo>
                <a:lnTo>
                  <a:pt x="816044" y="0"/>
                </a:lnTo>
                <a:lnTo>
                  <a:pt x="813212" y="2844"/>
                </a:lnTo>
                <a:lnTo>
                  <a:pt x="813212" y="9867"/>
                </a:lnTo>
                <a:lnTo>
                  <a:pt x="816044" y="12700"/>
                </a:lnTo>
                <a:lnTo>
                  <a:pt x="823080" y="12700"/>
                </a:lnTo>
                <a:lnTo>
                  <a:pt x="825925" y="9867"/>
                </a:lnTo>
                <a:lnTo>
                  <a:pt x="825925" y="2844"/>
                </a:lnTo>
                <a:lnTo>
                  <a:pt x="823080" y="0"/>
                </a:lnTo>
                <a:close/>
              </a:path>
              <a:path w="3596004" h="12700">
                <a:moveTo>
                  <a:pt x="848493" y="0"/>
                </a:moveTo>
                <a:lnTo>
                  <a:pt x="841457" y="0"/>
                </a:lnTo>
                <a:lnTo>
                  <a:pt x="838625" y="2844"/>
                </a:lnTo>
                <a:lnTo>
                  <a:pt x="838625" y="9867"/>
                </a:lnTo>
                <a:lnTo>
                  <a:pt x="841457" y="12700"/>
                </a:lnTo>
                <a:lnTo>
                  <a:pt x="848493" y="12700"/>
                </a:lnTo>
                <a:lnTo>
                  <a:pt x="851338" y="9867"/>
                </a:lnTo>
                <a:lnTo>
                  <a:pt x="851338" y="2844"/>
                </a:lnTo>
                <a:lnTo>
                  <a:pt x="848493" y="0"/>
                </a:lnTo>
                <a:close/>
              </a:path>
              <a:path w="3596004" h="12700">
                <a:moveTo>
                  <a:pt x="873906" y="0"/>
                </a:moveTo>
                <a:lnTo>
                  <a:pt x="866870" y="0"/>
                </a:lnTo>
                <a:lnTo>
                  <a:pt x="864038" y="2844"/>
                </a:lnTo>
                <a:lnTo>
                  <a:pt x="864038" y="9867"/>
                </a:lnTo>
                <a:lnTo>
                  <a:pt x="866870" y="12700"/>
                </a:lnTo>
                <a:lnTo>
                  <a:pt x="873906" y="12700"/>
                </a:lnTo>
                <a:lnTo>
                  <a:pt x="876750" y="9867"/>
                </a:lnTo>
                <a:lnTo>
                  <a:pt x="876750" y="2844"/>
                </a:lnTo>
                <a:lnTo>
                  <a:pt x="873906" y="0"/>
                </a:lnTo>
                <a:close/>
              </a:path>
              <a:path w="3596004" h="12700">
                <a:moveTo>
                  <a:pt x="899318" y="0"/>
                </a:moveTo>
                <a:lnTo>
                  <a:pt x="892282" y="0"/>
                </a:lnTo>
                <a:lnTo>
                  <a:pt x="889450" y="2844"/>
                </a:lnTo>
                <a:lnTo>
                  <a:pt x="889450" y="9867"/>
                </a:lnTo>
                <a:lnTo>
                  <a:pt x="892282" y="12700"/>
                </a:lnTo>
                <a:lnTo>
                  <a:pt x="899318" y="12700"/>
                </a:lnTo>
                <a:lnTo>
                  <a:pt x="902163" y="9867"/>
                </a:lnTo>
                <a:lnTo>
                  <a:pt x="902163" y="2844"/>
                </a:lnTo>
                <a:lnTo>
                  <a:pt x="899318" y="0"/>
                </a:lnTo>
                <a:close/>
              </a:path>
              <a:path w="3596004" h="12700">
                <a:moveTo>
                  <a:pt x="924731" y="0"/>
                </a:moveTo>
                <a:lnTo>
                  <a:pt x="917695" y="0"/>
                </a:lnTo>
                <a:lnTo>
                  <a:pt x="914863" y="2844"/>
                </a:lnTo>
                <a:lnTo>
                  <a:pt x="914863" y="9867"/>
                </a:lnTo>
                <a:lnTo>
                  <a:pt x="917695" y="12700"/>
                </a:lnTo>
                <a:lnTo>
                  <a:pt x="924731" y="12700"/>
                </a:lnTo>
                <a:lnTo>
                  <a:pt x="927576" y="9867"/>
                </a:lnTo>
                <a:lnTo>
                  <a:pt x="927576" y="2844"/>
                </a:lnTo>
                <a:lnTo>
                  <a:pt x="924731" y="0"/>
                </a:lnTo>
                <a:close/>
              </a:path>
              <a:path w="3596004" h="12700">
                <a:moveTo>
                  <a:pt x="950144" y="0"/>
                </a:moveTo>
                <a:lnTo>
                  <a:pt x="943108" y="0"/>
                </a:lnTo>
                <a:lnTo>
                  <a:pt x="940276" y="2844"/>
                </a:lnTo>
                <a:lnTo>
                  <a:pt x="940276" y="9867"/>
                </a:lnTo>
                <a:lnTo>
                  <a:pt x="943108" y="12700"/>
                </a:lnTo>
                <a:lnTo>
                  <a:pt x="950144" y="12700"/>
                </a:lnTo>
                <a:lnTo>
                  <a:pt x="952988" y="9867"/>
                </a:lnTo>
                <a:lnTo>
                  <a:pt x="952988" y="2844"/>
                </a:lnTo>
                <a:lnTo>
                  <a:pt x="950144" y="0"/>
                </a:lnTo>
                <a:close/>
              </a:path>
              <a:path w="3596004" h="12700">
                <a:moveTo>
                  <a:pt x="975556" y="0"/>
                </a:moveTo>
                <a:lnTo>
                  <a:pt x="968521" y="0"/>
                </a:lnTo>
                <a:lnTo>
                  <a:pt x="965688" y="2844"/>
                </a:lnTo>
                <a:lnTo>
                  <a:pt x="965688" y="9867"/>
                </a:lnTo>
                <a:lnTo>
                  <a:pt x="968521" y="12700"/>
                </a:lnTo>
                <a:lnTo>
                  <a:pt x="975556" y="12700"/>
                </a:lnTo>
                <a:lnTo>
                  <a:pt x="978388" y="9867"/>
                </a:lnTo>
                <a:lnTo>
                  <a:pt x="978388" y="2844"/>
                </a:lnTo>
                <a:lnTo>
                  <a:pt x="975556" y="0"/>
                </a:lnTo>
                <a:close/>
              </a:path>
              <a:path w="3596004" h="12700">
                <a:moveTo>
                  <a:pt x="1000969" y="0"/>
                </a:moveTo>
                <a:lnTo>
                  <a:pt x="993933" y="0"/>
                </a:lnTo>
                <a:lnTo>
                  <a:pt x="991088" y="2844"/>
                </a:lnTo>
                <a:lnTo>
                  <a:pt x="991088" y="9867"/>
                </a:lnTo>
                <a:lnTo>
                  <a:pt x="993933" y="12700"/>
                </a:lnTo>
                <a:lnTo>
                  <a:pt x="1000969" y="12700"/>
                </a:lnTo>
                <a:lnTo>
                  <a:pt x="1003814" y="9867"/>
                </a:lnTo>
                <a:lnTo>
                  <a:pt x="1003814" y="2844"/>
                </a:lnTo>
                <a:lnTo>
                  <a:pt x="1000969" y="0"/>
                </a:lnTo>
                <a:close/>
              </a:path>
              <a:path w="3596004" h="12700">
                <a:moveTo>
                  <a:pt x="1026382" y="0"/>
                </a:moveTo>
                <a:lnTo>
                  <a:pt x="1019346" y="0"/>
                </a:lnTo>
                <a:lnTo>
                  <a:pt x="1016514" y="2844"/>
                </a:lnTo>
                <a:lnTo>
                  <a:pt x="1016514" y="9867"/>
                </a:lnTo>
                <a:lnTo>
                  <a:pt x="1019346" y="12700"/>
                </a:lnTo>
                <a:lnTo>
                  <a:pt x="1026382" y="12700"/>
                </a:lnTo>
                <a:lnTo>
                  <a:pt x="1029214" y="9867"/>
                </a:lnTo>
                <a:lnTo>
                  <a:pt x="1029214" y="2844"/>
                </a:lnTo>
                <a:lnTo>
                  <a:pt x="1026382" y="0"/>
                </a:lnTo>
                <a:close/>
              </a:path>
              <a:path w="3596004" h="12700">
                <a:moveTo>
                  <a:pt x="1051794" y="0"/>
                </a:moveTo>
                <a:lnTo>
                  <a:pt x="1044759" y="0"/>
                </a:lnTo>
                <a:lnTo>
                  <a:pt x="1041914" y="2844"/>
                </a:lnTo>
                <a:lnTo>
                  <a:pt x="1041914" y="9867"/>
                </a:lnTo>
                <a:lnTo>
                  <a:pt x="1044759" y="12700"/>
                </a:lnTo>
                <a:lnTo>
                  <a:pt x="1051794" y="12700"/>
                </a:lnTo>
                <a:lnTo>
                  <a:pt x="1054639" y="9867"/>
                </a:lnTo>
                <a:lnTo>
                  <a:pt x="1054639" y="2844"/>
                </a:lnTo>
                <a:lnTo>
                  <a:pt x="1051794" y="0"/>
                </a:lnTo>
                <a:close/>
              </a:path>
              <a:path w="3596004" h="12700">
                <a:moveTo>
                  <a:pt x="1077207" y="0"/>
                </a:moveTo>
                <a:lnTo>
                  <a:pt x="1070171" y="0"/>
                </a:lnTo>
                <a:lnTo>
                  <a:pt x="1067327" y="2844"/>
                </a:lnTo>
                <a:lnTo>
                  <a:pt x="1067327" y="9867"/>
                </a:lnTo>
                <a:lnTo>
                  <a:pt x="1070171" y="12700"/>
                </a:lnTo>
                <a:lnTo>
                  <a:pt x="1077207" y="12700"/>
                </a:lnTo>
                <a:lnTo>
                  <a:pt x="1080039" y="9867"/>
                </a:lnTo>
                <a:lnTo>
                  <a:pt x="1080039" y="2844"/>
                </a:lnTo>
                <a:lnTo>
                  <a:pt x="1077207" y="0"/>
                </a:lnTo>
                <a:close/>
              </a:path>
              <a:path w="3596004" h="12700">
                <a:moveTo>
                  <a:pt x="1102620" y="0"/>
                </a:moveTo>
                <a:lnTo>
                  <a:pt x="1095584" y="0"/>
                </a:lnTo>
                <a:lnTo>
                  <a:pt x="1092739" y="2844"/>
                </a:lnTo>
                <a:lnTo>
                  <a:pt x="1092739" y="9867"/>
                </a:lnTo>
                <a:lnTo>
                  <a:pt x="1095584" y="12700"/>
                </a:lnTo>
                <a:lnTo>
                  <a:pt x="1102620" y="12700"/>
                </a:lnTo>
                <a:lnTo>
                  <a:pt x="1105452" y="9867"/>
                </a:lnTo>
                <a:lnTo>
                  <a:pt x="1105452" y="2844"/>
                </a:lnTo>
                <a:lnTo>
                  <a:pt x="1102620" y="0"/>
                </a:lnTo>
                <a:close/>
              </a:path>
              <a:path w="3596004" h="12700">
                <a:moveTo>
                  <a:pt x="1128033" y="0"/>
                </a:moveTo>
                <a:lnTo>
                  <a:pt x="1120997" y="0"/>
                </a:lnTo>
                <a:lnTo>
                  <a:pt x="1118152" y="2844"/>
                </a:lnTo>
                <a:lnTo>
                  <a:pt x="1118152" y="9867"/>
                </a:lnTo>
                <a:lnTo>
                  <a:pt x="1120997" y="12700"/>
                </a:lnTo>
                <a:lnTo>
                  <a:pt x="1128033" y="12700"/>
                </a:lnTo>
                <a:lnTo>
                  <a:pt x="1130877" y="9867"/>
                </a:lnTo>
                <a:lnTo>
                  <a:pt x="1130877" y="2844"/>
                </a:lnTo>
                <a:lnTo>
                  <a:pt x="1128033" y="0"/>
                </a:lnTo>
                <a:close/>
              </a:path>
              <a:path w="3596004" h="12700">
                <a:moveTo>
                  <a:pt x="1153445" y="0"/>
                </a:moveTo>
                <a:lnTo>
                  <a:pt x="1146409" y="0"/>
                </a:lnTo>
                <a:lnTo>
                  <a:pt x="1143577" y="2844"/>
                </a:lnTo>
                <a:lnTo>
                  <a:pt x="1143577" y="9867"/>
                </a:lnTo>
                <a:lnTo>
                  <a:pt x="1146409" y="12700"/>
                </a:lnTo>
                <a:lnTo>
                  <a:pt x="1153445" y="12700"/>
                </a:lnTo>
                <a:lnTo>
                  <a:pt x="1156290" y="9867"/>
                </a:lnTo>
                <a:lnTo>
                  <a:pt x="1156290" y="2844"/>
                </a:lnTo>
                <a:lnTo>
                  <a:pt x="1153445" y="0"/>
                </a:lnTo>
                <a:close/>
              </a:path>
              <a:path w="3596004" h="12700">
                <a:moveTo>
                  <a:pt x="1178858" y="0"/>
                </a:moveTo>
                <a:lnTo>
                  <a:pt x="1171822" y="0"/>
                </a:lnTo>
                <a:lnTo>
                  <a:pt x="1168990" y="2844"/>
                </a:lnTo>
                <a:lnTo>
                  <a:pt x="1168990" y="9867"/>
                </a:lnTo>
                <a:lnTo>
                  <a:pt x="1171822" y="12700"/>
                </a:lnTo>
                <a:lnTo>
                  <a:pt x="1178858" y="12700"/>
                </a:lnTo>
                <a:lnTo>
                  <a:pt x="1181703" y="9867"/>
                </a:lnTo>
                <a:lnTo>
                  <a:pt x="1181703" y="2844"/>
                </a:lnTo>
                <a:lnTo>
                  <a:pt x="1178858" y="0"/>
                </a:lnTo>
                <a:close/>
              </a:path>
              <a:path w="3596004" h="12700">
                <a:moveTo>
                  <a:pt x="1204271" y="0"/>
                </a:moveTo>
                <a:lnTo>
                  <a:pt x="1197235" y="0"/>
                </a:lnTo>
                <a:lnTo>
                  <a:pt x="1194403" y="2844"/>
                </a:lnTo>
                <a:lnTo>
                  <a:pt x="1194403" y="9867"/>
                </a:lnTo>
                <a:lnTo>
                  <a:pt x="1197235" y="12700"/>
                </a:lnTo>
                <a:lnTo>
                  <a:pt x="1204271" y="12700"/>
                </a:lnTo>
                <a:lnTo>
                  <a:pt x="1207103" y="9867"/>
                </a:lnTo>
                <a:lnTo>
                  <a:pt x="1207103" y="2844"/>
                </a:lnTo>
                <a:lnTo>
                  <a:pt x="1204271" y="0"/>
                </a:lnTo>
                <a:close/>
              </a:path>
              <a:path w="3596004" h="12700">
                <a:moveTo>
                  <a:pt x="1229683" y="0"/>
                </a:moveTo>
                <a:lnTo>
                  <a:pt x="1222648" y="0"/>
                </a:lnTo>
                <a:lnTo>
                  <a:pt x="1219803" y="2844"/>
                </a:lnTo>
                <a:lnTo>
                  <a:pt x="1219803" y="9867"/>
                </a:lnTo>
                <a:lnTo>
                  <a:pt x="1222648" y="12700"/>
                </a:lnTo>
                <a:lnTo>
                  <a:pt x="1229683" y="12700"/>
                </a:lnTo>
                <a:lnTo>
                  <a:pt x="1232515" y="9867"/>
                </a:lnTo>
                <a:lnTo>
                  <a:pt x="1232515" y="2844"/>
                </a:lnTo>
                <a:lnTo>
                  <a:pt x="1229683" y="0"/>
                </a:lnTo>
                <a:close/>
              </a:path>
              <a:path w="3596004" h="12700">
                <a:moveTo>
                  <a:pt x="1255096" y="0"/>
                </a:moveTo>
                <a:lnTo>
                  <a:pt x="1248060" y="0"/>
                </a:lnTo>
                <a:lnTo>
                  <a:pt x="1245215" y="2844"/>
                </a:lnTo>
                <a:lnTo>
                  <a:pt x="1245215" y="9867"/>
                </a:lnTo>
                <a:lnTo>
                  <a:pt x="1248060" y="12700"/>
                </a:lnTo>
                <a:lnTo>
                  <a:pt x="1255096" y="12700"/>
                </a:lnTo>
                <a:lnTo>
                  <a:pt x="1257941" y="9867"/>
                </a:lnTo>
                <a:lnTo>
                  <a:pt x="1257941" y="2844"/>
                </a:lnTo>
                <a:lnTo>
                  <a:pt x="1255096" y="0"/>
                </a:lnTo>
                <a:close/>
              </a:path>
              <a:path w="3596004" h="12700">
                <a:moveTo>
                  <a:pt x="1280509" y="0"/>
                </a:moveTo>
                <a:lnTo>
                  <a:pt x="1273473" y="0"/>
                </a:lnTo>
                <a:lnTo>
                  <a:pt x="1270641" y="2844"/>
                </a:lnTo>
                <a:lnTo>
                  <a:pt x="1270641" y="9867"/>
                </a:lnTo>
                <a:lnTo>
                  <a:pt x="1273473" y="12700"/>
                </a:lnTo>
                <a:lnTo>
                  <a:pt x="1280509" y="12700"/>
                </a:lnTo>
                <a:lnTo>
                  <a:pt x="1283354" y="9867"/>
                </a:lnTo>
                <a:lnTo>
                  <a:pt x="1283354" y="2844"/>
                </a:lnTo>
                <a:lnTo>
                  <a:pt x="1280509" y="0"/>
                </a:lnTo>
                <a:close/>
              </a:path>
              <a:path w="3596004" h="12700">
                <a:moveTo>
                  <a:pt x="1305921" y="0"/>
                </a:moveTo>
                <a:lnTo>
                  <a:pt x="1298886" y="0"/>
                </a:lnTo>
                <a:lnTo>
                  <a:pt x="1296054" y="2844"/>
                </a:lnTo>
                <a:lnTo>
                  <a:pt x="1296054" y="9867"/>
                </a:lnTo>
                <a:lnTo>
                  <a:pt x="1298886" y="12700"/>
                </a:lnTo>
                <a:lnTo>
                  <a:pt x="1305921" y="12700"/>
                </a:lnTo>
                <a:lnTo>
                  <a:pt x="1308754" y="9867"/>
                </a:lnTo>
                <a:lnTo>
                  <a:pt x="1308754" y="2844"/>
                </a:lnTo>
                <a:lnTo>
                  <a:pt x="1305921" y="0"/>
                </a:lnTo>
                <a:close/>
              </a:path>
              <a:path w="3596004" h="12700">
                <a:moveTo>
                  <a:pt x="1331334" y="0"/>
                </a:moveTo>
                <a:lnTo>
                  <a:pt x="1324298" y="0"/>
                </a:lnTo>
                <a:lnTo>
                  <a:pt x="1321454" y="2844"/>
                </a:lnTo>
                <a:lnTo>
                  <a:pt x="1321454" y="9867"/>
                </a:lnTo>
                <a:lnTo>
                  <a:pt x="1324298" y="12700"/>
                </a:lnTo>
                <a:lnTo>
                  <a:pt x="1331334" y="12700"/>
                </a:lnTo>
                <a:lnTo>
                  <a:pt x="1334166" y="9867"/>
                </a:lnTo>
                <a:lnTo>
                  <a:pt x="1334166" y="2844"/>
                </a:lnTo>
                <a:lnTo>
                  <a:pt x="1331334" y="0"/>
                </a:lnTo>
                <a:close/>
              </a:path>
              <a:path w="3596004" h="12700">
                <a:moveTo>
                  <a:pt x="1356747" y="0"/>
                </a:moveTo>
                <a:lnTo>
                  <a:pt x="1349711" y="0"/>
                </a:lnTo>
                <a:lnTo>
                  <a:pt x="1346866" y="2844"/>
                </a:lnTo>
                <a:lnTo>
                  <a:pt x="1346866" y="9867"/>
                </a:lnTo>
                <a:lnTo>
                  <a:pt x="1349711" y="12700"/>
                </a:lnTo>
                <a:lnTo>
                  <a:pt x="1356747" y="12700"/>
                </a:lnTo>
                <a:lnTo>
                  <a:pt x="1359579" y="9867"/>
                </a:lnTo>
                <a:lnTo>
                  <a:pt x="1359579" y="2844"/>
                </a:lnTo>
                <a:lnTo>
                  <a:pt x="1356747" y="0"/>
                </a:lnTo>
                <a:close/>
              </a:path>
              <a:path w="3596004" h="12700">
                <a:moveTo>
                  <a:pt x="1382160" y="0"/>
                </a:moveTo>
                <a:lnTo>
                  <a:pt x="1375124" y="0"/>
                </a:lnTo>
                <a:lnTo>
                  <a:pt x="1372279" y="2844"/>
                </a:lnTo>
                <a:lnTo>
                  <a:pt x="1372279" y="9867"/>
                </a:lnTo>
                <a:lnTo>
                  <a:pt x="1375124" y="12700"/>
                </a:lnTo>
                <a:lnTo>
                  <a:pt x="1382160" y="12700"/>
                </a:lnTo>
                <a:lnTo>
                  <a:pt x="1384992" y="9867"/>
                </a:lnTo>
                <a:lnTo>
                  <a:pt x="1384992" y="2844"/>
                </a:lnTo>
                <a:lnTo>
                  <a:pt x="1382160" y="0"/>
                </a:lnTo>
                <a:close/>
              </a:path>
              <a:path w="3596004" h="12700">
                <a:moveTo>
                  <a:pt x="1407572" y="0"/>
                </a:moveTo>
                <a:lnTo>
                  <a:pt x="1400536" y="0"/>
                </a:lnTo>
                <a:lnTo>
                  <a:pt x="1397692" y="2844"/>
                </a:lnTo>
                <a:lnTo>
                  <a:pt x="1397692" y="9867"/>
                </a:lnTo>
                <a:lnTo>
                  <a:pt x="1400536" y="12700"/>
                </a:lnTo>
                <a:lnTo>
                  <a:pt x="1407572" y="12700"/>
                </a:lnTo>
                <a:lnTo>
                  <a:pt x="1410417" y="9867"/>
                </a:lnTo>
                <a:lnTo>
                  <a:pt x="1410417" y="2844"/>
                </a:lnTo>
                <a:lnTo>
                  <a:pt x="1407572" y="0"/>
                </a:lnTo>
                <a:close/>
              </a:path>
              <a:path w="3596004" h="12700">
                <a:moveTo>
                  <a:pt x="1432985" y="0"/>
                </a:moveTo>
                <a:lnTo>
                  <a:pt x="1425949" y="0"/>
                </a:lnTo>
                <a:lnTo>
                  <a:pt x="1423117" y="2844"/>
                </a:lnTo>
                <a:lnTo>
                  <a:pt x="1423117" y="9867"/>
                </a:lnTo>
                <a:lnTo>
                  <a:pt x="1425949" y="12700"/>
                </a:lnTo>
                <a:lnTo>
                  <a:pt x="1432985" y="12700"/>
                </a:lnTo>
                <a:lnTo>
                  <a:pt x="1435830" y="9867"/>
                </a:lnTo>
                <a:lnTo>
                  <a:pt x="1435830" y="2844"/>
                </a:lnTo>
                <a:lnTo>
                  <a:pt x="1432985" y="0"/>
                </a:lnTo>
                <a:close/>
              </a:path>
              <a:path w="3596004" h="12700">
                <a:moveTo>
                  <a:pt x="1458398" y="0"/>
                </a:moveTo>
                <a:lnTo>
                  <a:pt x="1451362" y="0"/>
                </a:lnTo>
                <a:lnTo>
                  <a:pt x="1448517" y="2844"/>
                </a:lnTo>
                <a:lnTo>
                  <a:pt x="1448517" y="9867"/>
                </a:lnTo>
                <a:lnTo>
                  <a:pt x="1451362" y="12700"/>
                </a:lnTo>
                <a:lnTo>
                  <a:pt x="1458398" y="12700"/>
                </a:lnTo>
                <a:lnTo>
                  <a:pt x="1461230" y="9867"/>
                </a:lnTo>
                <a:lnTo>
                  <a:pt x="1461230" y="2844"/>
                </a:lnTo>
                <a:lnTo>
                  <a:pt x="1458398" y="0"/>
                </a:lnTo>
                <a:close/>
              </a:path>
              <a:path w="3596004" h="12700">
                <a:moveTo>
                  <a:pt x="1483810" y="0"/>
                </a:moveTo>
                <a:lnTo>
                  <a:pt x="1476775" y="0"/>
                </a:lnTo>
                <a:lnTo>
                  <a:pt x="1473930" y="2844"/>
                </a:lnTo>
                <a:lnTo>
                  <a:pt x="1473930" y="9867"/>
                </a:lnTo>
                <a:lnTo>
                  <a:pt x="1476775" y="12700"/>
                </a:lnTo>
                <a:lnTo>
                  <a:pt x="1483810" y="12700"/>
                </a:lnTo>
                <a:lnTo>
                  <a:pt x="1486642" y="9867"/>
                </a:lnTo>
                <a:lnTo>
                  <a:pt x="1486642" y="2844"/>
                </a:lnTo>
                <a:lnTo>
                  <a:pt x="1483810" y="0"/>
                </a:lnTo>
                <a:close/>
              </a:path>
              <a:path w="3596004" h="12700">
                <a:moveTo>
                  <a:pt x="1509223" y="0"/>
                </a:moveTo>
                <a:lnTo>
                  <a:pt x="1502187" y="0"/>
                </a:lnTo>
                <a:lnTo>
                  <a:pt x="1499342" y="2844"/>
                </a:lnTo>
                <a:lnTo>
                  <a:pt x="1499342" y="9867"/>
                </a:lnTo>
                <a:lnTo>
                  <a:pt x="1502187" y="12700"/>
                </a:lnTo>
                <a:lnTo>
                  <a:pt x="1509223" y="12700"/>
                </a:lnTo>
                <a:lnTo>
                  <a:pt x="1512055" y="9867"/>
                </a:lnTo>
                <a:lnTo>
                  <a:pt x="1512055" y="2844"/>
                </a:lnTo>
                <a:lnTo>
                  <a:pt x="1509223" y="0"/>
                </a:lnTo>
                <a:close/>
              </a:path>
              <a:path w="3596004" h="12700">
                <a:moveTo>
                  <a:pt x="1534636" y="0"/>
                </a:moveTo>
                <a:lnTo>
                  <a:pt x="1527600" y="0"/>
                </a:lnTo>
                <a:lnTo>
                  <a:pt x="1524755" y="2844"/>
                </a:lnTo>
                <a:lnTo>
                  <a:pt x="1524755" y="9867"/>
                </a:lnTo>
                <a:lnTo>
                  <a:pt x="1527600" y="12700"/>
                </a:lnTo>
                <a:lnTo>
                  <a:pt x="1534636" y="12700"/>
                </a:lnTo>
                <a:lnTo>
                  <a:pt x="1537481" y="9867"/>
                </a:lnTo>
                <a:lnTo>
                  <a:pt x="1537481" y="2844"/>
                </a:lnTo>
                <a:lnTo>
                  <a:pt x="1534636" y="0"/>
                </a:lnTo>
                <a:close/>
              </a:path>
              <a:path w="3596004" h="12700">
                <a:moveTo>
                  <a:pt x="1560048" y="0"/>
                </a:moveTo>
                <a:lnTo>
                  <a:pt x="1553013" y="0"/>
                </a:lnTo>
                <a:lnTo>
                  <a:pt x="1550181" y="2844"/>
                </a:lnTo>
                <a:lnTo>
                  <a:pt x="1550181" y="9867"/>
                </a:lnTo>
                <a:lnTo>
                  <a:pt x="1553013" y="12700"/>
                </a:lnTo>
                <a:lnTo>
                  <a:pt x="1560048" y="12700"/>
                </a:lnTo>
                <a:lnTo>
                  <a:pt x="1562881" y="9867"/>
                </a:lnTo>
                <a:lnTo>
                  <a:pt x="1562881" y="2844"/>
                </a:lnTo>
                <a:lnTo>
                  <a:pt x="1560048" y="0"/>
                </a:lnTo>
                <a:close/>
              </a:path>
              <a:path w="3596004" h="12700">
                <a:moveTo>
                  <a:pt x="1585461" y="0"/>
                </a:moveTo>
                <a:lnTo>
                  <a:pt x="1578425" y="0"/>
                </a:lnTo>
                <a:lnTo>
                  <a:pt x="1575581" y="2844"/>
                </a:lnTo>
                <a:lnTo>
                  <a:pt x="1575581" y="9867"/>
                </a:lnTo>
                <a:lnTo>
                  <a:pt x="1578425" y="12700"/>
                </a:lnTo>
                <a:lnTo>
                  <a:pt x="1585461" y="12700"/>
                </a:lnTo>
                <a:lnTo>
                  <a:pt x="1588306" y="9867"/>
                </a:lnTo>
                <a:lnTo>
                  <a:pt x="1588306" y="2844"/>
                </a:lnTo>
                <a:lnTo>
                  <a:pt x="1585461" y="0"/>
                </a:lnTo>
                <a:close/>
              </a:path>
              <a:path w="3596004" h="12700">
                <a:moveTo>
                  <a:pt x="1610874" y="0"/>
                </a:moveTo>
                <a:lnTo>
                  <a:pt x="1603838" y="0"/>
                </a:lnTo>
                <a:lnTo>
                  <a:pt x="1601006" y="2844"/>
                </a:lnTo>
                <a:lnTo>
                  <a:pt x="1601006" y="9867"/>
                </a:lnTo>
                <a:lnTo>
                  <a:pt x="1603838" y="12700"/>
                </a:lnTo>
                <a:lnTo>
                  <a:pt x="1610874" y="12700"/>
                </a:lnTo>
                <a:lnTo>
                  <a:pt x="1613719" y="9867"/>
                </a:lnTo>
                <a:lnTo>
                  <a:pt x="1613719" y="2844"/>
                </a:lnTo>
                <a:lnTo>
                  <a:pt x="1610874" y="0"/>
                </a:lnTo>
                <a:close/>
              </a:path>
              <a:path w="3596004" h="12700">
                <a:moveTo>
                  <a:pt x="1636287" y="0"/>
                </a:moveTo>
                <a:lnTo>
                  <a:pt x="1629251" y="0"/>
                </a:lnTo>
                <a:lnTo>
                  <a:pt x="1626419" y="2844"/>
                </a:lnTo>
                <a:lnTo>
                  <a:pt x="1626419" y="9867"/>
                </a:lnTo>
                <a:lnTo>
                  <a:pt x="1629251" y="12700"/>
                </a:lnTo>
                <a:lnTo>
                  <a:pt x="1636287" y="12700"/>
                </a:lnTo>
                <a:lnTo>
                  <a:pt x="1639131" y="9867"/>
                </a:lnTo>
                <a:lnTo>
                  <a:pt x="1639131" y="2844"/>
                </a:lnTo>
                <a:lnTo>
                  <a:pt x="1636287" y="0"/>
                </a:lnTo>
                <a:close/>
              </a:path>
              <a:path w="3596004" h="12700">
                <a:moveTo>
                  <a:pt x="1661699" y="0"/>
                </a:moveTo>
                <a:lnTo>
                  <a:pt x="1654663" y="0"/>
                </a:lnTo>
                <a:lnTo>
                  <a:pt x="1651831" y="2844"/>
                </a:lnTo>
                <a:lnTo>
                  <a:pt x="1651831" y="9867"/>
                </a:lnTo>
                <a:lnTo>
                  <a:pt x="1654663" y="12700"/>
                </a:lnTo>
                <a:lnTo>
                  <a:pt x="1661699" y="12700"/>
                </a:lnTo>
                <a:lnTo>
                  <a:pt x="1664544" y="9867"/>
                </a:lnTo>
                <a:lnTo>
                  <a:pt x="1664544" y="2844"/>
                </a:lnTo>
                <a:lnTo>
                  <a:pt x="1661699" y="0"/>
                </a:lnTo>
                <a:close/>
              </a:path>
              <a:path w="3596004" h="12700">
                <a:moveTo>
                  <a:pt x="1687112" y="0"/>
                </a:moveTo>
                <a:lnTo>
                  <a:pt x="1680076" y="0"/>
                </a:lnTo>
                <a:lnTo>
                  <a:pt x="1677244" y="2844"/>
                </a:lnTo>
                <a:lnTo>
                  <a:pt x="1677244" y="9867"/>
                </a:lnTo>
                <a:lnTo>
                  <a:pt x="1680076" y="12700"/>
                </a:lnTo>
                <a:lnTo>
                  <a:pt x="1687112" y="12700"/>
                </a:lnTo>
                <a:lnTo>
                  <a:pt x="1689957" y="9867"/>
                </a:lnTo>
                <a:lnTo>
                  <a:pt x="1689957" y="2844"/>
                </a:lnTo>
                <a:lnTo>
                  <a:pt x="1687112" y="0"/>
                </a:lnTo>
                <a:close/>
              </a:path>
              <a:path w="3596004" h="12700">
                <a:moveTo>
                  <a:pt x="1712525" y="0"/>
                </a:moveTo>
                <a:lnTo>
                  <a:pt x="1705489" y="0"/>
                </a:lnTo>
                <a:lnTo>
                  <a:pt x="1702657" y="2844"/>
                </a:lnTo>
                <a:lnTo>
                  <a:pt x="1702657" y="9867"/>
                </a:lnTo>
                <a:lnTo>
                  <a:pt x="1705489" y="12700"/>
                </a:lnTo>
                <a:lnTo>
                  <a:pt x="1712525" y="12700"/>
                </a:lnTo>
                <a:lnTo>
                  <a:pt x="1715369" y="9867"/>
                </a:lnTo>
                <a:lnTo>
                  <a:pt x="1715369" y="2844"/>
                </a:lnTo>
                <a:lnTo>
                  <a:pt x="1712525" y="0"/>
                </a:lnTo>
                <a:close/>
              </a:path>
              <a:path w="3596004" h="12700">
                <a:moveTo>
                  <a:pt x="1737937" y="0"/>
                </a:moveTo>
                <a:lnTo>
                  <a:pt x="1730902" y="0"/>
                </a:lnTo>
                <a:lnTo>
                  <a:pt x="1728069" y="2844"/>
                </a:lnTo>
                <a:lnTo>
                  <a:pt x="1728069" y="9867"/>
                </a:lnTo>
                <a:lnTo>
                  <a:pt x="1730902" y="12700"/>
                </a:lnTo>
                <a:lnTo>
                  <a:pt x="1737937" y="12700"/>
                </a:lnTo>
                <a:lnTo>
                  <a:pt x="1740782" y="9867"/>
                </a:lnTo>
                <a:lnTo>
                  <a:pt x="1740782" y="2844"/>
                </a:lnTo>
                <a:lnTo>
                  <a:pt x="1737937" y="0"/>
                </a:lnTo>
                <a:close/>
              </a:path>
              <a:path w="3596004" h="12700">
                <a:moveTo>
                  <a:pt x="1763350" y="0"/>
                </a:moveTo>
                <a:lnTo>
                  <a:pt x="1756314" y="0"/>
                </a:lnTo>
                <a:lnTo>
                  <a:pt x="1753482" y="2844"/>
                </a:lnTo>
                <a:lnTo>
                  <a:pt x="1753482" y="9867"/>
                </a:lnTo>
                <a:lnTo>
                  <a:pt x="1756314" y="12700"/>
                </a:lnTo>
                <a:lnTo>
                  <a:pt x="1763350" y="12700"/>
                </a:lnTo>
                <a:lnTo>
                  <a:pt x="1766195" y="9867"/>
                </a:lnTo>
                <a:lnTo>
                  <a:pt x="1766195" y="2844"/>
                </a:lnTo>
                <a:lnTo>
                  <a:pt x="1763350" y="0"/>
                </a:lnTo>
                <a:close/>
              </a:path>
              <a:path w="3596004" h="12700">
                <a:moveTo>
                  <a:pt x="1788763" y="0"/>
                </a:moveTo>
                <a:lnTo>
                  <a:pt x="1781727" y="0"/>
                </a:lnTo>
                <a:lnTo>
                  <a:pt x="1778895" y="2844"/>
                </a:lnTo>
                <a:lnTo>
                  <a:pt x="1778895" y="9867"/>
                </a:lnTo>
                <a:lnTo>
                  <a:pt x="1781727" y="12700"/>
                </a:lnTo>
                <a:lnTo>
                  <a:pt x="1788763" y="12700"/>
                </a:lnTo>
                <a:lnTo>
                  <a:pt x="1791608" y="9867"/>
                </a:lnTo>
                <a:lnTo>
                  <a:pt x="1791608" y="2844"/>
                </a:lnTo>
                <a:lnTo>
                  <a:pt x="1788763" y="0"/>
                </a:lnTo>
                <a:close/>
              </a:path>
              <a:path w="3596004" h="12700">
                <a:moveTo>
                  <a:pt x="1814175" y="0"/>
                </a:moveTo>
                <a:lnTo>
                  <a:pt x="1807140" y="0"/>
                </a:lnTo>
                <a:lnTo>
                  <a:pt x="1804308" y="2844"/>
                </a:lnTo>
                <a:lnTo>
                  <a:pt x="1804308" y="9867"/>
                </a:lnTo>
                <a:lnTo>
                  <a:pt x="1807140" y="12700"/>
                </a:lnTo>
                <a:lnTo>
                  <a:pt x="1814175" y="12700"/>
                </a:lnTo>
                <a:lnTo>
                  <a:pt x="1817020" y="9867"/>
                </a:lnTo>
                <a:lnTo>
                  <a:pt x="1817020" y="2844"/>
                </a:lnTo>
                <a:lnTo>
                  <a:pt x="1814175" y="0"/>
                </a:lnTo>
                <a:close/>
              </a:path>
              <a:path w="3596004" h="12700">
                <a:moveTo>
                  <a:pt x="1839588" y="0"/>
                </a:moveTo>
                <a:lnTo>
                  <a:pt x="1832552" y="0"/>
                </a:lnTo>
                <a:lnTo>
                  <a:pt x="1829720" y="2844"/>
                </a:lnTo>
                <a:lnTo>
                  <a:pt x="1829720" y="9867"/>
                </a:lnTo>
                <a:lnTo>
                  <a:pt x="1832552" y="12700"/>
                </a:lnTo>
                <a:lnTo>
                  <a:pt x="1839588" y="12700"/>
                </a:lnTo>
                <a:lnTo>
                  <a:pt x="1842433" y="9867"/>
                </a:lnTo>
                <a:lnTo>
                  <a:pt x="1842433" y="2844"/>
                </a:lnTo>
                <a:lnTo>
                  <a:pt x="1839588" y="0"/>
                </a:lnTo>
                <a:close/>
              </a:path>
              <a:path w="3596004" h="12700">
                <a:moveTo>
                  <a:pt x="1865001" y="0"/>
                </a:moveTo>
                <a:lnTo>
                  <a:pt x="1857978" y="0"/>
                </a:lnTo>
                <a:lnTo>
                  <a:pt x="1855133" y="2844"/>
                </a:lnTo>
                <a:lnTo>
                  <a:pt x="1855133" y="9867"/>
                </a:lnTo>
                <a:lnTo>
                  <a:pt x="1857978" y="12700"/>
                </a:lnTo>
                <a:lnTo>
                  <a:pt x="1865001" y="12700"/>
                </a:lnTo>
                <a:lnTo>
                  <a:pt x="1867846" y="9867"/>
                </a:lnTo>
                <a:lnTo>
                  <a:pt x="1867846" y="2844"/>
                </a:lnTo>
                <a:lnTo>
                  <a:pt x="1865001" y="0"/>
                </a:lnTo>
                <a:close/>
              </a:path>
              <a:path w="3596004" h="12700">
                <a:moveTo>
                  <a:pt x="1890414" y="0"/>
                </a:moveTo>
                <a:lnTo>
                  <a:pt x="1883378" y="0"/>
                </a:lnTo>
                <a:lnTo>
                  <a:pt x="1880546" y="2844"/>
                </a:lnTo>
                <a:lnTo>
                  <a:pt x="1880546" y="9867"/>
                </a:lnTo>
                <a:lnTo>
                  <a:pt x="1883378" y="12700"/>
                </a:lnTo>
                <a:lnTo>
                  <a:pt x="1890414" y="12700"/>
                </a:lnTo>
                <a:lnTo>
                  <a:pt x="1893258" y="9867"/>
                </a:lnTo>
                <a:lnTo>
                  <a:pt x="1893258" y="2844"/>
                </a:lnTo>
                <a:lnTo>
                  <a:pt x="1890414" y="0"/>
                </a:lnTo>
                <a:close/>
              </a:path>
              <a:path w="3596004" h="12700">
                <a:moveTo>
                  <a:pt x="1915826" y="0"/>
                </a:moveTo>
                <a:lnTo>
                  <a:pt x="1908790" y="0"/>
                </a:lnTo>
                <a:lnTo>
                  <a:pt x="1905958" y="2844"/>
                </a:lnTo>
                <a:lnTo>
                  <a:pt x="1905958" y="9867"/>
                </a:lnTo>
                <a:lnTo>
                  <a:pt x="1908790" y="12700"/>
                </a:lnTo>
                <a:lnTo>
                  <a:pt x="1915826" y="12700"/>
                </a:lnTo>
                <a:lnTo>
                  <a:pt x="1918671" y="9867"/>
                </a:lnTo>
                <a:lnTo>
                  <a:pt x="1918671" y="2844"/>
                </a:lnTo>
                <a:lnTo>
                  <a:pt x="1915826" y="0"/>
                </a:lnTo>
                <a:close/>
              </a:path>
              <a:path w="3596004" h="12700">
                <a:moveTo>
                  <a:pt x="1941239" y="0"/>
                </a:moveTo>
                <a:lnTo>
                  <a:pt x="1934203" y="0"/>
                </a:lnTo>
                <a:lnTo>
                  <a:pt x="1931371" y="2844"/>
                </a:lnTo>
                <a:lnTo>
                  <a:pt x="1931371" y="9867"/>
                </a:lnTo>
                <a:lnTo>
                  <a:pt x="1934203" y="12700"/>
                </a:lnTo>
                <a:lnTo>
                  <a:pt x="1941239" y="12700"/>
                </a:lnTo>
                <a:lnTo>
                  <a:pt x="1944084" y="9867"/>
                </a:lnTo>
                <a:lnTo>
                  <a:pt x="1944084" y="2844"/>
                </a:lnTo>
                <a:lnTo>
                  <a:pt x="1941239" y="0"/>
                </a:lnTo>
                <a:close/>
              </a:path>
              <a:path w="3596004" h="12700">
                <a:moveTo>
                  <a:pt x="1966652" y="0"/>
                </a:moveTo>
                <a:lnTo>
                  <a:pt x="1959629" y="0"/>
                </a:lnTo>
                <a:lnTo>
                  <a:pt x="1956784" y="2844"/>
                </a:lnTo>
                <a:lnTo>
                  <a:pt x="1956784" y="9867"/>
                </a:lnTo>
                <a:lnTo>
                  <a:pt x="1959629" y="12700"/>
                </a:lnTo>
                <a:lnTo>
                  <a:pt x="1966652" y="12700"/>
                </a:lnTo>
                <a:lnTo>
                  <a:pt x="1969496" y="9867"/>
                </a:lnTo>
                <a:lnTo>
                  <a:pt x="1969496" y="2844"/>
                </a:lnTo>
                <a:lnTo>
                  <a:pt x="1966652" y="0"/>
                </a:lnTo>
                <a:close/>
              </a:path>
              <a:path w="3596004" h="12700">
                <a:moveTo>
                  <a:pt x="1992064" y="0"/>
                </a:moveTo>
                <a:lnTo>
                  <a:pt x="1985029" y="0"/>
                </a:lnTo>
                <a:lnTo>
                  <a:pt x="1982196" y="2844"/>
                </a:lnTo>
                <a:lnTo>
                  <a:pt x="1982196" y="9867"/>
                </a:lnTo>
                <a:lnTo>
                  <a:pt x="1985029" y="12700"/>
                </a:lnTo>
                <a:lnTo>
                  <a:pt x="1992064" y="12700"/>
                </a:lnTo>
                <a:lnTo>
                  <a:pt x="1994909" y="9867"/>
                </a:lnTo>
                <a:lnTo>
                  <a:pt x="1994909" y="2844"/>
                </a:lnTo>
                <a:lnTo>
                  <a:pt x="1992064" y="0"/>
                </a:lnTo>
                <a:close/>
              </a:path>
              <a:path w="3596004" h="12700">
                <a:moveTo>
                  <a:pt x="2017477" y="0"/>
                </a:moveTo>
                <a:lnTo>
                  <a:pt x="2010441" y="0"/>
                </a:lnTo>
                <a:lnTo>
                  <a:pt x="2007609" y="2844"/>
                </a:lnTo>
                <a:lnTo>
                  <a:pt x="2007609" y="9867"/>
                </a:lnTo>
                <a:lnTo>
                  <a:pt x="2010441" y="12700"/>
                </a:lnTo>
                <a:lnTo>
                  <a:pt x="2017477" y="12700"/>
                </a:lnTo>
                <a:lnTo>
                  <a:pt x="2020322" y="9867"/>
                </a:lnTo>
                <a:lnTo>
                  <a:pt x="2020322" y="2844"/>
                </a:lnTo>
                <a:lnTo>
                  <a:pt x="2017477" y="0"/>
                </a:lnTo>
                <a:close/>
              </a:path>
              <a:path w="3596004" h="12700">
                <a:moveTo>
                  <a:pt x="2042890" y="0"/>
                </a:moveTo>
                <a:lnTo>
                  <a:pt x="2035854" y="0"/>
                </a:lnTo>
                <a:lnTo>
                  <a:pt x="2033022" y="2844"/>
                </a:lnTo>
                <a:lnTo>
                  <a:pt x="2033022" y="9867"/>
                </a:lnTo>
                <a:lnTo>
                  <a:pt x="2035854" y="12700"/>
                </a:lnTo>
                <a:lnTo>
                  <a:pt x="2042890" y="12700"/>
                </a:lnTo>
                <a:lnTo>
                  <a:pt x="2045735" y="9867"/>
                </a:lnTo>
                <a:lnTo>
                  <a:pt x="2045735" y="2844"/>
                </a:lnTo>
                <a:lnTo>
                  <a:pt x="2042890" y="0"/>
                </a:lnTo>
                <a:close/>
              </a:path>
              <a:path w="3596004" h="12700">
                <a:moveTo>
                  <a:pt x="2068302" y="0"/>
                </a:moveTo>
                <a:lnTo>
                  <a:pt x="2061267" y="0"/>
                </a:lnTo>
                <a:lnTo>
                  <a:pt x="2058435" y="2844"/>
                </a:lnTo>
                <a:lnTo>
                  <a:pt x="2058435" y="9867"/>
                </a:lnTo>
                <a:lnTo>
                  <a:pt x="2061267" y="12700"/>
                </a:lnTo>
                <a:lnTo>
                  <a:pt x="2068302" y="12700"/>
                </a:lnTo>
                <a:lnTo>
                  <a:pt x="2071147" y="9867"/>
                </a:lnTo>
                <a:lnTo>
                  <a:pt x="2071147" y="2844"/>
                </a:lnTo>
                <a:lnTo>
                  <a:pt x="2068302" y="0"/>
                </a:lnTo>
                <a:close/>
              </a:path>
              <a:path w="3596004" h="12700">
                <a:moveTo>
                  <a:pt x="2093715" y="0"/>
                </a:moveTo>
                <a:lnTo>
                  <a:pt x="2086679" y="0"/>
                </a:lnTo>
                <a:lnTo>
                  <a:pt x="2083847" y="2844"/>
                </a:lnTo>
                <a:lnTo>
                  <a:pt x="2083847" y="9867"/>
                </a:lnTo>
                <a:lnTo>
                  <a:pt x="2086679" y="12700"/>
                </a:lnTo>
                <a:lnTo>
                  <a:pt x="2093715" y="12700"/>
                </a:lnTo>
                <a:lnTo>
                  <a:pt x="2096560" y="9867"/>
                </a:lnTo>
                <a:lnTo>
                  <a:pt x="2096560" y="2844"/>
                </a:lnTo>
                <a:lnTo>
                  <a:pt x="2093715" y="0"/>
                </a:lnTo>
                <a:close/>
              </a:path>
              <a:path w="3596004" h="12700">
                <a:moveTo>
                  <a:pt x="2119128" y="0"/>
                </a:moveTo>
                <a:lnTo>
                  <a:pt x="2112092" y="0"/>
                </a:lnTo>
                <a:lnTo>
                  <a:pt x="2109260" y="2844"/>
                </a:lnTo>
                <a:lnTo>
                  <a:pt x="2109260" y="9867"/>
                </a:lnTo>
                <a:lnTo>
                  <a:pt x="2112092" y="12700"/>
                </a:lnTo>
                <a:lnTo>
                  <a:pt x="2119128" y="12700"/>
                </a:lnTo>
                <a:lnTo>
                  <a:pt x="2121973" y="9867"/>
                </a:lnTo>
                <a:lnTo>
                  <a:pt x="2121973" y="2844"/>
                </a:lnTo>
                <a:lnTo>
                  <a:pt x="2119128" y="0"/>
                </a:lnTo>
                <a:close/>
              </a:path>
              <a:path w="3596004" h="12700">
                <a:moveTo>
                  <a:pt x="2144541" y="0"/>
                </a:moveTo>
                <a:lnTo>
                  <a:pt x="2137505" y="0"/>
                </a:lnTo>
                <a:lnTo>
                  <a:pt x="2134673" y="2844"/>
                </a:lnTo>
                <a:lnTo>
                  <a:pt x="2134673" y="9867"/>
                </a:lnTo>
                <a:lnTo>
                  <a:pt x="2137505" y="12700"/>
                </a:lnTo>
                <a:lnTo>
                  <a:pt x="2144541" y="12700"/>
                </a:lnTo>
                <a:lnTo>
                  <a:pt x="2147385" y="9867"/>
                </a:lnTo>
                <a:lnTo>
                  <a:pt x="2147385" y="2844"/>
                </a:lnTo>
                <a:lnTo>
                  <a:pt x="2144541" y="0"/>
                </a:lnTo>
                <a:close/>
              </a:path>
              <a:path w="3596004" h="12700">
                <a:moveTo>
                  <a:pt x="2169953" y="0"/>
                </a:moveTo>
                <a:lnTo>
                  <a:pt x="2162917" y="0"/>
                </a:lnTo>
                <a:lnTo>
                  <a:pt x="2160085" y="2844"/>
                </a:lnTo>
                <a:lnTo>
                  <a:pt x="2160085" y="9867"/>
                </a:lnTo>
                <a:lnTo>
                  <a:pt x="2162917" y="12700"/>
                </a:lnTo>
                <a:lnTo>
                  <a:pt x="2169953" y="12700"/>
                </a:lnTo>
                <a:lnTo>
                  <a:pt x="2172798" y="9867"/>
                </a:lnTo>
                <a:lnTo>
                  <a:pt x="2172798" y="2844"/>
                </a:lnTo>
                <a:lnTo>
                  <a:pt x="2169953" y="0"/>
                </a:lnTo>
                <a:close/>
              </a:path>
              <a:path w="3596004" h="12700">
                <a:moveTo>
                  <a:pt x="2195366" y="0"/>
                </a:moveTo>
                <a:lnTo>
                  <a:pt x="2188330" y="0"/>
                </a:lnTo>
                <a:lnTo>
                  <a:pt x="2185498" y="2844"/>
                </a:lnTo>
                <a:lnTo>
                  <a:pt x="2185498" y="9867"/>
                </a:lnTo>
                <a:lnTo>
                  <a:pt x="2188330" y="12700"/>
                </a:lnTo>
                <a:lnTo>
                  <a:pt x="2195366" y="12700"/>
                </a:lnTo>
                <a:lnTo>
                  <a:pt x="2198211" y="9867"/>
                </a:lnTo>
                <a:lnTo>
                  <a:pt x="2198211" y="2844"/>
                </a:lnTo>
                <a:lnTo>
                  <a:pt x="2195366" y="0"/>
                </a:lnTo>
                <a:close/>
              </a:path>
              <a:path w="3596004" h="12700">
                <a:moveTo>
                  <a:pt x="2220779" y="0"/>
                </a:moveTo>
                <a:lnTo>
                  <a:pt x="2213756" y="0"/>
                </a:lnTo>
                <a:lnTo>
                  <a:pt x="2210911" y="2844"/>
                </a:lnTo>
                <a:lnTo>
                  <a:pt x="2210911" y="9867"/>
                </a:lnTo>
                <a:lnTo>
                  <a:pt x="2213756" y="12700"/>
                </a:lnTo>
                <a:lnTo>
                  <a:pt x="2220779" y="12700"/>
                </a:lnTo>
                <a:lnTo>
                  <a:pt x="2223623" y="9867"/>
                </a:lnTo>
                <a:lnTo>
                  <a:pt x="2223623" y="2844"/>
                </a:lnTo>
                <a:lnTo>
                  <a:pt x="2220779" y="0"/>
                </a:lnTo>
                <a:close/>
              </a:path>
              <a:path w="3596004" h="12700">
                <a:moveTo>
                  <a:pt x="2246191" y="0"/>
                </a:moveTo>
                <a:lnTo>
                  <a:pt x="2239156" y="0"/>
                </a:lnTo>
                <a:lnTo>
                  <a:pt x="2236323" y="2844"/>
                </a:lnTo>
                <a:lnTo>
                  <a:pt x="2236323" y="9867"/>
                </a:lnTo>
                <a:lnTo>
                  <a:pt x="2239156" y="12700"/>
                </a:lnTo>
                <a:lnTo>
                  <a:pt x="2246191" y="12700"/>
                </a:lnTo>
                <a:lnTo>
                  <a:pt x="2249036" y="9867"/>
                </a:lnTo>
                <a:lnTo>
                  <a:pt x="2249036" y="2844"/>
                </a:lnTo>
                <a:lnTo>
                  <a:pt x="2246191" y="0"/>
                </a:lnTo>
                <a:close/>
              </a:path>
              <a:path w="3596004" h="12700">
                <a:moveTo>
                  <a:pt x="2271604" y="0"/>
                </a:moveTo>
                <a:lnTo>
                  <a:pt x="2264568" y="0"/>
                </a:lnTo>
                <a:lnTo>
                  <a:pt x="2261736" y="2844"/>
                </a:lnTo>
                <a:lnTo>
                  <a:pt x="2261736" y="9867"/>
                </a:lnTo>
                <a:lnTo>
                  <a:pt x="2264568" y="12700"/>
                </a:lnTo>
                <a:lnTo>
                  <a:pt x="2271604" y="12700"/>
                </a:lnTo>
                <a:lnTo>
                  <a:pt x="2274449" y="9867"/>
                </a:lnTo>
                <a:lnTo>
                  <a:pt x="2274449" y="2844"/>
                </a:lnTo>
                <a:lnTo>
                  <a:pt x="2271604" y="0"/>
                </a:lnTo>
                <a:close/>
              </a:path>
              <a:path w="3596004" h="12700">
                <a:moveTo>
                  <a:pt x="2297017" y="0"/>
                </a:moveTo>
                <a:lnTo>
                  <a:pt x="2289981" y="0"/>
                </a:lnTo>
                <a:lnTo>
                  <a:pt x="2287149" y="2844"/>
                </a:lnTo>
                <a:lnTo>
                  <a:pt x="2287149" y="9867"/>
                </a:lnTo>
                <a:lnTo>
                  <a:pt x="2289981" y="12700"/>
                </a:lnTo>
                <a:lnTo>
                  <a:pt x="2297017" y="12700"/>
                </a:lnTo>
                <a:lnTo>
                  <a:pt x="2299862" y="9867"/>
                </a:lnTo>
                <a:lnTo>
                  <a:pt x="2299862" y="2844"/>
                </a:lnTo>
                <a:lnTo>
                  <a:pt x="2297017" y="0"/>
                </a:lnTo>
                <a:close/>
              </a:path>
              <a:path w="3596004" h="12700">
                <a:moveTo>
                  <a:pt x="2322429" y="0"/>
                </a:moveTo>
                <a:lnTo>
                  <a:pt x="2315394" y="0"/>
                </a:lnTo>
                <a:lnTo>
                  <a:pt x="2312562" y="2844"/>
                </a:lnTo>
                <a:lnTo>
                  <a:pt x="2312562" y="9867"/>
                </a:lnTo>
                <a:lnTo>
                  <a:pt x="2315394" y="12700"/>
                </a:lnTo>
                <a:lnTo>
                  <a:pt x="2322429" y="12700"/>
                </a:lnTo>
                <a:lnTo>
                  <a:pt x="2325274" y="9867"/>
                </a:lnTo>
                <a:lnTo>
                  <a:pt x="2325274" y="2844"/>
                </a:lnTo>
                <a:lnTo>
                  <a:pt x="2322429" y="0"/>
                </a:lnTo>
                <a:close/>
              </a:path>
              <a:path w="3596004" h="12700">
                <a:moveTo>
                  <a:pt x="2347842" y="0"/>
                </a:moveTo>
                <a:lnTo>
                  <a:pt x="2340806" y="0"/>
                </a:lnTo>
                <a:lnTo>
                  <a:pt x="2337974" y="2844"/>
                </a:lnTo>
                <a:lnTo>
                  <a:pt x="2337974" y="9867"/>
                </a:lnTo>
                <a:lnTo>
                  <a:pt x="2340806" y="12700"/>
                </a:lnTo>
                <a:lnTo>
                  <a:pt x="2347842" y="12700"/>
                </a:lnTo>
                <a:lnTo>
                  <a:pt x="2350687" y="9867"/>
                </a:lnTo>
                <a:lnTo>
                  <a:pt x="2350687" y="2844"/>
                </a:lnTo>
                <a:lnTo>
                  <a:pt x="2347842" y="0"/>
                </a:lnTo>
                <a:close/>
              </a:path>
              <a:path w="3596004" h="12700">
                <a:moveTo>
                  <a:pt x="2373255" y="0"/>
                </a:moveTo>
                <a:lnTo>
                  <a:pt x="2366232" y="0"/>
                </a:lnTo>
                <a:lnTo>
                  <a:pt x="2363387" y="2844"/>
                </a:lnTo>
                <a:lnTo>
                  <a:pt x="2363387" y="9867"/>
                </a:lnTo>
                <a:lnTo>
                  <a:pt x="2366232" y="12700"/>
                </a:lnTo>
                <a:lnTo>
                  <a:pt x="2373255" y="12700"/>
                </a:lnTo>
                <a:lnTo>
                  <a:pt x="2376100" y="9867"/>
                </a:lnTo>
                <a:lnTo>
                  <a:pt x="2376100" y="2844"/>
                </a:lnTo>
                <a:lnTo>
                  <a:pt x="2373255" y="0"/>
                </a:lnTo>
                <a:close/>
              </a:path>
              <a:path w="3596004" h="12700">
                <a:moveTo>
                  <a:pt x="2398668" y="0"/>
                </a:moveTo>
                <a:lnTo>
                  <a:pt x="2391632" y="0"/>
                </a:lnTo>
                <a:lnTo>
                  <a:pt x="2388800" y="2844"/>
                </a:lnTo>
                <a:lnTo>
                  <a:pt x="2388800" y="9867"/>
                </a:lnTo>
                <a:lnTo>
                  <a:pt x="2391632" y="12700"/>
                </a:lnTo>
                <a:lnTo>
                  <a:pt x="2398668" y="12700"/>
                </a:lnTo>
                <a:lnTo>
                  <a:pt x="2401512" y="9867"/>
                </a:lnTo>
                <a:lnTo>
                  <a:pt x="2401512" y="2844"/>
                </a:lnTo>
                <a:lnTo>
                  <a:pt x="2398668" y="0"/>
                </a:lnTo>
                <a:close/>
              </a:path>
              <a:path w="3596004" h="12700">
                <a:moveTo>
                  <a:pt x="2424080" y="0"/>
                </a:moveTo>
                <a:lnTo>
                  <a:pt x="2417044" y="0"/>
                </a:lnTo>
                <a:lnTo>
                  <a:pt x="2414212" y="2844"/>
                </a:lnTo>
                <a:lnTo>
                  <a:pt x="2414212" y="9867"/>
                </a:lnTo>
                <a:lnTo>
                  <a:pt x="2417044" y="12700"/>
                </a:lnTo>
                <a:lnTo>
                  <a:pt x="2424080" y="12700"/>
                </a:lnTo>
                <a:lnTo>
                  <a:pt x="2426925" y="9867"/>
                </a:lnTo>
                <a:lnTo>
                  <a:pt x="2426925" y="2844"/>
                </a:lnTo>
                <a:lnTo>
                  <a:pt x="2424080" y="0"/>
                </a:lnTo>
                <a:close/>
              </a:path>
              <a:path w="3596004" h="12700">
                <a:moveTo>
                  <a:pt x="2449493" y="0"/>
                </a:moveTo>
                <a:lnTo>
                  <a:pt x="2442457" y="0"/>
                </a:lnTo>
                <a:lnTo>
                  <a:pt x="2439625" y="2844"/>
                </a:lnTo>
                <a:lnTo>
                  <a:pt x="2439625" y="9867"/>
                </a:lnTo>
                <a:lnTo>
                  <a:pt x="2442457" y="12700"/>
                </a:lnTo>
                <a:lnTo>
                  <a:pt x="2449493" y="12700"/>
                </a:lnTo>
                <a:lnTo>
                  <a:pt x="2452338" y="9867"/>
                </a:lnTo>
                <a:lnTo>
                  <a:pt x="2452338" y="2844"/>
                </a:lnTo>
                <a:lnTo>
                  <a:pt x="2449493" y="0"/>
                </a:lnTo>
                <a:close/>
              </a:path>
              <a:path w="3596004" h="12700">
                <a:moveTo>
                  <a:pt x="2474906" y="0"/>
                </a:moveTo>
                <a:lnTo>
                  <a:pt x="2467883" y="0"/>
                </a:lnTo>
                <a:lnTo>
                  <a:pt x="2465038" y="2844"/>
                </a:lnTo>
                <a:lnTo>
                  <a:pt x="2465038" y="9867"/>
                </a:lnTo>
                <a:lnTo>
                  <a:pt x="2467883" y="12700"/>
                </a:lnTo>
                <a:lnTo>
                  <a:pt x="2474906" y="12700"/>
                </a:lnTo>
                <a:lnTo>
                  <a:pt x="2477750" y="9867"/>
                </a:lnTo>
                <a:lnTo>
                  <a:pt x="2477750" y="2844"/>
                </a:lnTo>
                <a:lnTo>
                  <a:pt x="2474906" y="0"/>
                </a:lnTo>
                <a:close/>
              </a:path>
              <a:path w="3596004" h="12700">
                <a:moveTo>
                  <a:pt x="2500318" y="0"/>
                </a:moveTo>
                <a:lnTo>
                  <a:pt x="2493295" y="0"/>
                </a:lnTo>
                <a:lnTo>
                  <a:pt x="2490450" y="2844"/>
                </a:lnTo>
                <a:lnTo>
                  <a:pt x="2490450" y="9867"/>
                </a:lnTo>
                <a:lnTo>
                  <a:pt x="2493295" y="12700"/>
                </a:lnTo>
                <a:lnTo>
                  <a:pt x="2500318" y="12700"/>
                </a:lnTo>
                <a:lnTo>
                  <a:pt x="2503163" y="9867"/>
                </a:lnTo>
                <a:lnTo>
                  <a:pt x="2503163" y="2844"/>
                </a:lnTo>
                <a:lnTo>
                  <a:pt x="2500318" y="0"/>
                </a:lnTo>
                <a:close/>
              </a:path>
              <a:path w="3596004" h="12700">
                <a:moveTo>
                  <a:pt x="2525731" y="0"/>
                </a:moveTo>
                <a:lnTo>
                  <a:pt x="2518708" y="0"/>
                </a:lnTo>
                <a:lnTo>
                  <a:pt x="2515863" y="2844"/>
                </a:lnTo>
                <a:lnTo>
                  <a:pt x="2515863" y="9867"/>
                </a:lnTo>
                <a:lnTo>
                  <a:pt x="2518708" y="12700"/>
                </a:lnTo>
                <a:lnTo>
                  <a:pt x="2525731" y="12700"/>
                </a:lnTo>
                <a:lnTo>
                  <a:pt x="2528576" y="9867"/>
                </a:lnTo>
                <a:lnTo>
                  <a:pt x="2528576" y="2844"/>
                </a:lnTo>
                <a:lnTo>
                  <a:pt x="2525731" y="0"/>
                </a:lnTo>
                <a:close/>
              </a:path>
              <a:path w="3596004" h="12700">
                <a:moveTo>
                  <a:pt x="2551144" y="0"/>
                </a:moveTo>
                <a:lnTo>
                  <a:pt x="2544121" y="0"/>
                </a:lnTo>
                <a:lnTo>
                  <a:pt x="2541276" y="2844"/>
                </a:lnTo>
                <a:lnTo>
                  <a:pt x="2541276" y="9867"/>
                </a:lnTo>
                <a:lnTo>
                  <a:pt x="2544121" y="12700"/>
                </a:lnTo>
                <a:lnTo>
                  <a:pt x="2551144" y="12700"/>
                </a:lnTo>
                <a:lnTo>
                  <a:pt x="2553989" y="9867"/>
                </a:lnTo>
                <a:lnTo>
                  <a:pt x="2553989" y="2844"/>
                </a:lnTo>
                <a:lnTo>
                  <a:pt x="2551144" y="0"/>
                </a:lnTo>
                <a:close/>
              </a:path>
              <a:path w="3596004" h="12700">
                <a:moveTo>
                  <a:pt x="2576556" y="0"/>
                </a:moveTo>
                <a:lnTo>
                  <a:pt x="2569533" y="0"/>
                </a:lnTo>
                <a:lnTo>
                  <a:pt x="2566689" y="2844"/>
                </a:lnTo>
                <a:lnTo>
                  <a:pt x="2566689" y="9867"/>
                </a:lnTo>
                <a:lnTo>
                  <a:pt x="2569533" y="12700"/>
                </a:lnTo>
                <a:lnTo>
                  <a:pt x="2576556" y="12700"/>
                </a:lnTo>
                <a:lnTo>
                  <a:pt x="2579401" y="9867"/>
                </a:lnTo>
                <a:lnTo>
                  <a:pt x="2579401" y="2844"/>
                </a:lnTo>
                <a:lnTo>
                  <a:pt x="2576556" y="0"/>
                </a:lnTo>
                <a:close/>
              </a:path>
              <a:path w="3596004" h="12700">
                <a:moveTo>
                  <a:pt x="2601969" y="0"/>
                </a:moveTo>
                <a:lnTo>
                  <a:pt x="2594946" y="0"/>
                </a:lnTo>
                <a:lnTo>
                  <a:pt x="2592101" y="2844"/>
                </a:lnTo>
                <a:lnTo>
                  <a:pt x="2592101" y="9867"/>
                </a:lnTo>
                <a:lnTo>
                  <a:pt x="2594946" y="12700"/>
                </a:lnTo>
                <a:lnTo>
                  <a:pt x="2601969" y="12700"/>
                </a:lnTo>
                <a:lnTo>
                  <a:pt x="2604814" y="9867"/>
                </a:lnTo>
                <a:lnTo>
                  <a:pt x="2604814" y="2844"/>
                </a:lnTo>
                <a:lnTo>
                  <a:pt x="2601969" y="0"/>
                </a:lnTo>
                <a:close/>
              </a:path>
              <a:path w="3596004" h="12700">
                <a:moveTo>
                  <a:pt x="2627382" y="0"/>
                </a:moveTo>
                <a:lnTo>
                  <a:pt x="2620359" y="0"/>
                </a:lnTo>
                <a:lnTo>
                  <a:pt x="2617514" y="2844"/>
                </a:lnTo>
                <a:lnTo>
                  <a:pt x="2617514" y="9867"/>
                </a:lnTo>
                <a:lnTo>
                  <a:pt x="2620359" y="12700"/>
                </a:lnTo>
                <a:lnTo>
                  <a:pt x="2627382" y="12700"/>
                </a:lnTo>
                <a:lnTo>
                  <a:pt x="2630227" y="9867"/>
                </a:lnTo>
                <a:lnTo>
                  <a:pt x="2630227" y="2844"/>
                </a:lnTo>
                <a:lnTo>
                  <a:pt x="2627382" y="0"/>
                </a:lnTo>
                <a:close/>
              </a:path>
              <a:path w="3596004" h="12700">
                <a:moveTo>
                  <a:pt x="2652795" y="0"/>
                </a:moveTo>
                <a:lnTo>
                  <a:pt x="2645771" y="0"/>
                </a:lnTo>
                <a:lnTo>
                  <a:pt x="2642927" y="2844"/>
                </a:lnTo>
                <a:lnTo>
                  <a:pt x="2642927" y="9867"/>
                </a:lnTo>
                <a:lnTo>
                  <a:pt x="2645771" y="12700"/>
                </a:lnTo>
                <a:lnTo>
                  <a:pt x="2652795" y="12700"/>
                </a:lnTo>
                <a:lnTo>
                  <a:pt x="2655639" y="9867"/>
                </a:lnTo>
                <a:lnTo>
                  <a:pt x="2655639" y="2844"/>
                </a:lnTo>
                <a:lnTo>
                  <a:pt x="2652795" y="0"/>
                </a:lnTo>
                <a:close/>
              </a:path>
              <a:path w="3596004" h="12700">
                <a:moveTo>
                  <a:pt x="2678207" y="0"/>
                </a:moveTo>
                <a:lnTo>
                  <a:pt x="2671184" y="0"/>
                </a:lnTo>
                <a:lnTo>
                  <a:pt x="2668339" y="2844"/>
                </a:lnTo>
                <a:lnTo>
                  <a:pt x="2668339" y="9867"/>
                </a:lnTo>
                <a:lnTo>
                  <a:pt x="2671184" y="12700"/>
                </a:lnTo>
                <a:lnTo>
                  <a:pt x="2678207" y="12700"/>
                </a:lnTo>
                <a:lnTo>
                  <a:pt x="2681052" y="9867"/>
                </a:lnTo>
                <a:lnTo>
                  <a:pt x="2681052" y="2844"/>
                </a:lnTo>
                <a:lnTo>
                  <a:pt x="2678207" y="0"/>
                </a:lnTo>
                <a:close/>
              </a:path>
              <a:path w="3596004" h="12700">
                <a:moveTo>
                  <a:pt x="2703620" y="0"/>
                </a:moveTo>
                <a:lnTo>
                  <a:pt x="2696597" y="0"/>
                </a:lnTo>
                <a:lnTo>
                  <a:pt x="2693752" y="2844"/>
                </a:lnTo>
                <a:lnTo>
                  <a:pt x="2693752" y="9867"/>
                </a:lnTo>
                <a:lnTo>
                  <a:pt x="2696597" y="12700"/>
                </a:lnTo>
                <a:lnTo>
                  <a:pt x="2703620" y="12700"/>
                </a:lnTo>
                <a:lnTo>
                  <a:pt x="2706465" y="9867"/>
                </a:lnTo>
                <a:lnTo>
                  <a:pt x="2706465" y="2844"/>
                </a:lnTo>
                <a:lnTo>
                  <a:pt x="2703620" y="0"/>
                </a:lnTo>
                <a:close/>
              </a:path>
              <a:path w="3596004" h="12700">
                <a:moveTo>
                  <a:pt x="2729033" y="0"/>
                </a:moveTo>
                <a:lnTo>
                  <a:pt x="2722010" y="0"/>
                </a:lnTo>
                <a:lnTo>
                  <a:pt x="2719165" y="2844"/>
                </a:lnTo>
                <a:lnTo>
                  <a:pt x="2719165" y="9867"/>
                </a:lnTo>
                <a:lnTo>
                  <a:pt x="2722010" y="12700"/>
                </a:lnTo>
                <a:lnTo>
                  <a:pt x="2729033" y="12700"/>
                </a:lnTo>
                <a:lnTo>
                  <a:pt x="2731877" y="9867"/>
                </a:lnTo>
                <a:lnTo>
                  <a:pt x="2731877" y="2844"/>
                </a:lnTo>
                <a:lnTo>
                  <a:pt x="2729033" y="0"/>
                </a:lnTo>
                <a:close/>
              </a:path>
              <a:path w="3596004" h="12700">
                <a:moveTo>
                  <a:pt x="2754445" y="0"/>
                </a:moveTo>
                <a:lnTo>
                  <a:pt x="2747422" y="0"/>
                </a:lnTo>
                <a:lnTo>
                  <a:pt x="2744577" y="2844"/>
                </a:lnTo>
                <a:lnTo>
                  <a:pt x="2744577" y="9867"/>
                </a:lnTo>
                <a:lnTo>
                  <a:pt x="2747422" y="12700"/>
                </a:lnTo>
                <a:lnTo>
                  <a:pt x="2754445" y="12700"/>
                </a:lnTo>
                <a:lnTo>
                  <a:pt x="2757290" y="9867"/>
                </a:lnTo>
                <a:lnTo>
                  <a:pt x="2757290" y="2844"/>
                </a:lnTo>
                <a:lnTo>
                  <a:pt x="2754445" y="0"/>
                </a:lnTo>
                <a:close/>
              </a:path>
              <a:path w="3596004" h="12700">
                <a:moveTo>
                  <a:pt x="2779858" y="0"/>
                </a:moveTo>
                <a:lnTo>
                  <a:pt x="2772835" y="0"/>
                </a:lnTo>
                <a:lnTo>
                  <a:pt x="2769990" y="2844"/>
                </a:lnTo>
                <a:lnTo>
                  <a:pt x="2769990" y="9867"/>
                </a:lnTo>
                <a:lnTo>
                  <a:pt x="2772835" y="12700"/>
                </a:lnTo>
                <a:lnTo>
                  <a:pt x="2779858" y="12700"/>
                </a:lnTo>
                <a:lnTo>
                  <a:pt x="2782703" y="9867"/>
                </a:lnTo>
                <a:lnTo>
                  <a:pt x="2782703" y="2844"/>
                </a:lnTo>
                <a:lnTo>
                  <a:pt x="2779858" y="0"/>
                </a:lnTo>
                <a:close/>
              </a:path>
              <a:path w="3596004" h="12700">
                <a:moveTo>
                  <a:pt x="2805271" y="0"/>
                </a:moveTo>
                <a:lnTo>
                  <a:pt x="2798248" y="0"/>
                </a:lnTo>
                <a:lnTo>
                  <a:pt x="2795403" y="2844"/>
                </a:lnTo>
                <a:lnTo>
                  <a:pt x="2795403" y="9867"/>
                </a:lnTo>
                <a:lnTo>
                  <a:pt x="2798248" y="12700"/>
                </a:lnTo>
                <a:lnTo>
                  <a:pt x="2805271" y="12700"/>
                </a:lnTo>
                <a:lnTo>
                  <a:pt x="2808116" y="9867"/>
                </a:lnTo>
                <a:lnTo>
                  <a:pt x="2808116" y="2844"/>
                </a:lnTo>
                <a:lnTo>
                  <a:pt x="2805271" y="0"/>
                </a:lnTo>
                <a:close/>
              </a:path>
              <a:path w="3596004" h="12700">
                <a:moveTo>
                  <a:pt x="2830683" y="0"/>
                </a:moveTo>
                <a:lnTo>
                  <a:pt x="2823660" y="0"/>
                </a:lnTo>
                <a:lnTo>
                  <a:pt x="2820816" y="2844"/>
                </a:lnTo>
                <a:lnTo>
                  <a:pt x="2820816" y="9867"/>
                </a:lnTo>
                <a:lnTo>
                  <a:pt x="2823660" y="12700"/>
                </a:lnTo>
                <a:lnTo>
                  <a:pt x="2830683" y="12700"/>
                </a:lnTo>
                <a:lnTo>
                  <a:pt x="2833528" y="9867"/>
                </a:lnTo>
                <a:lnTo>
                  <a:pt x="2833528" y="2844"/>
                </a:lnTo>
                <a:lnTo>
                  <a:pt x="2830683" y="0"/>
                </a:lnTo>
                <a:close/>
              </a:path>
              <a:path w="3596004" h="12700">
                <a:moveTo>
                  <a:pt x="2856096" y="0"/>
                </a:moveTo>
                <a:lnTo>
                  <a:pt x="2849073" y="0"/>
                </a:lnTo>
                <a:lnTo>
                  <a:pt x="2846228" y="2844"/>
                </a:lnTo>
                <a:lnTo>
                  <a:pt x="2846228" y="9867"/>
                </a:lnTo>
                <a:lnTo>
                  <a:pt x="2849073" y="12700"/>
                </a:lnTo>
                <a:lnTo>
                  <a:pt x="2856096" y="12700"/>
                </a:lnTo>
                <a:lnTo>
                  <a:pt x="2858941" y="9867"/>
                </a:lnTo>
                <a:lnTo>
                  <a:pt x="2858941" y="2844"/>
                </a:lnTo>
                <a:lnTo>
                  <a:pt x="2856096" y="0"/>
                </a:lnTo>
                <a:close/>
              </a:path>
              <a:path w="3596004" h="12700">
                <a:moveTo>
                  <a:pt x="2881509" y="0"/>
                </a:moveTo>
                <a:lnTo>
                  <a:pt x="2874486" y="0"/>
                </a:lnTo>
                <a:lnTo>
                  <a:pt x="2871641" y="2844"/>
                </a:lnTo>
                <a:lnTo>
                  <a:pt x="2871641" y="9867"/>
                </a:lnTo>
                <a:lnTo>
                  <a:pt x="2874486" y="12700"/>
                </a:lnTo>
                <a:lnTo>
                  <a:pt x="2881509" y="12700"/>
                </a:lnTo>
                <a:lnTo>
                  <a:pt x="2884354" y="9867"/>
                </a:lnTo>
                <a:lnTo>
                  <a:pt x="2884354" y="2844"/>
                </a:lnTo>
                <a:lnTo>
                  <a:pt x="2881509" y="0"/>
                </a:lnTo>
                <a:close/>
              </a:path>
              <a:path w="3596004" h="12700">
                <a:moveTo>
                  <a:pt x="2906922" y="0"/>
                </a:moveTo>
                <a:lnTo>
                  <a:pt x="2899898" y="0"/>
                </a:lnTo>
                <a:lnTo>
                  <a:pt x="2897054" y="2844"/>
                </a:lnTo>
                <a:lnTo>
                  <a:pt x="2897054" y="9867"/>
                </a:lnTo>
                <a:lnTo>
                  <a:pt x="2899898" y="12700"/>
                </a:lnTo>
                <a:lnTo>
                  <a:pt x="2906922" y="12700"/>
                </a:lnTo>
                <a:lnTo>
                  <a:pt x="2909766" y="9867"/>
                </a:lnTo>
                <a:lnTo>
                  <a:pt x="2909766" y="2844"/>
                </a:lnTo>
                <a:lnTo>
                  <a:pt x="2906922" y="0"/>
                </a:lnTo>
                <a:close/>
              </a:path>
              <a:path w="3596004" h="12700">
                <a:moveTo>
                  <a:pt x="2932334" y="0"/>
                </a:moveTo>
                <a:lnTo>
                  <a:pt x="2925311" y="0"/>
                </a:lnTo>
                <a:lnTo>
                  <a:pt x="2922466" y="2844"/>
                </a:lnTo>
                <a:lnTo>
                  <a:pt x="2922466" y="9867"/>
                </a:lnTo>
                <a:lnTo>
                  <a:pt x="2925311" y="12700"/>
                </a:lnTo>
                <a:lnTo>
                  <a:pt x="2932334" y="12700"/>
                </a:lnTo>
                <a:lnTo>
                  <a:pt x="2935179" y="9867"/>
                </a:lnTo>
                <a:lnTo>
                  <a:pt x="2935179" y="2844"/>
                </a:lnTo>
                <a:lnTo>
                  <a:pt x="2932334" y="0"/>
                </a:lnTo>
                <a:close/>
              </a:path>
              <a:path w="3596004" h="12700">
                <a:moveTo>
                  <a:pt x="2957747" y="0"/>
                </a:moveTo>
                <a:lnTo>
                  <a:pt x="2950724" y="0"/>
                </a:lnTo>
                <a:lnTo>
                  <a:pt x="2947879" y="2844"/>
                </a:lnTo>
                <a:lnTo>
                  <a:pt x="2947879" y="9867"/>
                </a:lnTo>
                <a:lnTo>
                  <a:pt x="2950724" y="12700"/>
                </a:lnTo>
                <a:lnTo>
                  <a:pt x="2957747" y="12700"/>
                </a:lnTo>
                <a:lnTo>
                  <a:pt x="2960592" y="9867"/>
                </a:lnTo>
                <a:lnTo>
                  <a:pt x="2960592" y="2844"/>
                </a:lnTo>
                <a:lnTo>
                  <a:pt x="2957747" y="0"/>
                </a:lnTo>
                <a:close/>
              </a:path>
              <a:path w="3596004" h="12700">
                <a:moveTo>
                  <a:pt x="2983160" y="0"/>
                </a:moveTo>
                <a:lnTo>
                  <a:pt x="2976137" y="0"/>
                </a:lnTo>
                <a:lnTo>
                  <a:pt x="2973292" y="2844"/>
                </a:lnTo>
                <a:lnTo>
                  <a:pt x="2973292" y="9867"/>
                </a:lnTo>
                <a:lnTo>
                  <a:pt x="2976137" y="12700"/>
                </a:lnTo>
                <a:lnTo>
                  <a:pt x="2983160" y="12700"/>
                </a:lnTo>
                <a:lnTo>
                  <a:pt x="2986004" y="9867"/>
                </a:lnTo>
                <a:lnTo>
                  <a:pt x="2986004" y="2844"/>
                </a:lnTo>
                <a:lnTo>
                  <a:pt x="2983160" y="0"/>
                </a:lnTo>
                <a:close/>
              </a:path>
              <a:path w="3596004" h="12700">
                <a:moveTo>
                  <a:pt x="3008572" y="0"/>
                </a:moveTo>
                <a:lnTo>
                  <a:pt x="3001549" y="0"/>
                </a:lnTo>
                <a:lnTo>
                  <a:pt x="2998704" y="2844"/>
                </a:lnTo>
                <a:lnTo>
                  <a:pt x="2998704" y="9867"/>
                </a:lnTo>
                <a:lnTo>
                  <a:pt x="3001549" y="12700"/>
                </a:lnTo>
                <a:lnTo>
                  <a:pt x="3008572" y="12700"/>
                </a:lnTo>
                <a:lnTo>
                  <a:pt x="3011417" y="9867"/>
                </a:lnTo>
                <a:lnTo>
                  <a:pt x="3011417" y="2844"/>
                </a:lnTo>
                <a:lnTo>
                  <a:pt x="3008572" y="0"/>
                </a:lnTo>
                <a:close/>
              </a:path>
              <a:path w="3596004" h="12700">
                <a:moveTo>
                  <a:pt x="3033985" y="0"/>
                </a:moveTo>
                <a:lnTo>
                  <a:pt x="3026962" y="0"/>
                </a:lnTo>
                <a:lnTo>
                  <a:pt x="3024117" y="2844"/>
                </a:lnTo>
                <a:lnTo>
                  <a:pt x="3024117" y="9867"/>
                </a:lnTo>
                <a:lnTo>
                  <a:pt x="3026962" y="12700"/>
                </a:lnTo>
                <a:lnTo>
                  <a:pt x="3033985" y="12700"/>
                </a:lnTo>
                <a:lnTo>
                  <a:pt x="3036830" y="9867"/>
                </a:lnTo>
                <a:lnTo>
                  <a:pt x="3036830" y="2844"/>
                </a:lnTo>
                <a:lnTo>
                  <a:pt x="3033985" y="0"/>
                </a:lnTo>
                <a:close/>
              </a:path>
              <a:path w="3596004" h="12700">
                <a:moveTo>
                  <a:pt x="3059398" y="0"/>
                </a:moveTo>
                <a:lnTo>
                  <a:pt x="3052375" y="0"/>
                </a:lnTo>
                <a:lnTo>
                  <a:pt x="3049530" y="2844"/>
                </a:lnTo>
                <a:lnTo>
                  <a:pt x="3049530" y="9867"/>
                </a:lnTo>
                <a:lnTo>
                  <a:pt x="3052375" y="12700"/>
                </a:lnTo>
                <a:lnTo>
                  <a:pt x="3059398" y="12700"/>
                </a:lnTo>
                <a:lnTo>
                  <a:pt x="3062243" y="9867"/>
                </a:lnTo>
                <a:lnTo>
                  <a:pt x="3062243" y="2844"/>
                </a:lnTo>
                <a:lnTo>
                  <a:pt x="3059398" y="0"/>
                </a:lnTo>
                <a:close/>
              </a:path>
              <a:path w="3596004" h="12700">
                <a:moveTo>
                  <a:pt x="3084810" y="0"/>
                </a:moveTo>
                <a:lnTo>
                  <a:pt x="3077787" y="0"/>
                </a:lnTo>
                <a:lnTo>
                  <a:pt x="3074943" y="2844"/>
                </a:lnTo>
                <a:lnTo>
                  <a:pt x="3074943" y="9867"/>
                </a:lnTo>
                <a:lnTo>
                  <a:pt x="3077787" y="12700"/>
                </a:lnTo>
                <a:lnTo>
                  <a:pt x="3084810" y="12700"/>
                </a:lnTo>
                <a:lnTo>
                  <a:pt x="3087655" y="9867"/>
                </a:lnTo>
                <a:lnTo>
                  <a:pt x="3087655" y="2844"/>
                </a:lnTo>
                <a:lnTo>
                  <a:pt x="3084810" y="0"/>
                </a:lnTo>
                <a:close/>
              </a:path>
              <a:path w="3596004" h="12700">
                <a:moveTo>
                  <a:pt x="3110223" y="0"/>
                </a:moveTo>
                <a:lnTo>
                  <a:pt x="3103200" y="0"/>
                </a:lnTo>
                <a:lnTo>
                  <a:pt x="3100355" y="2844"/>
                </a:lnTo>
                <a:lnTo>
                  <a:pt x="3100355" y="9867"/>
                </a:lnTo>
                <a:lnTo>
                  <a:pt x="3103200" y="12700"/>
                </a:lnTo>
                <a:lnTo>
                  <a:pt x="3110223" y="12700"/>
                </a:lnTo>
                <a:lnTo>
                  <a:pt x="3113068" y="9867"/>
                </a:lnTo>
                <a:lnTo>
                  <a:pt x="3113068" y="2844"/>
                </a:lnTo>
                <a:lnTo>
                  <a:pt x="3110223" y="0"/>
                </a:lnTo>
                <a:close/>
              </a:path>
              <a:path w="3596004" h="12700">
                <a:moveTo>
                  <a:pt x="3135636" y="0"/>
                </a:moveTo>
                <a:lnTo>
                  <a:pt x="3128613" y="0"/>
                </a:lnTo>
                <a:lnTo>
                  <a:pt x="3125768" y="2844"/>
                </a:lnTo>
                <a:lnTo>
                  <a:pt x="3125768" y="9867"/>
                </a:lnTo>
                <a:lnTo>
                  <a:pt x="3128613" y="12700"/>
                </a:lnTo>
                <a:lnTo>
                  <a:pt x="3135636" y="12700"/>
                </a:lnTo>
                <a:lnTo>
                  <a:pt x="3138481" y="9867"/>
                </a:lnTo>
                <a:lnTo>
                  <a:pt x="3138481" y="2844"/>
                </a:lnTo>
                <a:lnTo>
                  <a:pt x="3135636" y="0"/>
                </a:lnTo>
                <a:close/>
              </a:path>
              <a:path w="3596004" h="12700">
                <a:moveTo>
                  <a:pt x="3161049" y="0"/>
                </a:moveTo>
                <a:lnTo>
                  <a:pt x="3154025" y="0"/>
                </a:lnTo>
                <a:lnTo>
                  <a:pt x="3151181" y="2844"/>
                </a:lnTo>
                <a:lnTo>
                  <a:pt x="3151181" y="9867"/>
                </a:lnTo>
                <a:lnTo>
                  <a:pt x="3154025" y="12700"/>
                </a:lnTo>
                <a:lnTo>
                  <a:pt x="3161049" y="12700"/>
                </a:lnTo>
                <a:lnTo>
                  <a:pt x="3163893" y="9867"/>
                </a:lnTo>
                <a:lnTo>
                  <a:pt x="3163893" y="2844"/>
                </a:lnTo>
                <a:lnTo>
                  <a:pt x="3161049" y="0"/>
                </a:lnTo>
                <a:close/>
              </a:path>
              <a:path w="3596004" h="12700">
                <a:moveTo>
                  <a:pt x="3186461" y="0"/>
                </a:moveTo>
                <a:lnTo>
                  <a:pt x="3179438" y="0"/>
                </a:lnTo>
                <a:lnTo>
                  <a:pt x="3176593" y="2844"/>
                </a:lnTo>
                <a:lnTo>
                  <a:pt x="3176593" y="9867"/>
                </a:lnTo>
                <a:lnTo>
                  <a:pt x="3179438" y="12700"/>
                </a:lnTo>
                <a:lnTo>
                  <a:pt x="3186461" y="12700"/>
                </a:lnTo>
                <a:lnTo>
                  <a:pt x="3189306" y="9867"/>
                </a:lnTo>
                <a:lnTo>
                  <a:pt x="3189306" y="2844"/>
                </a:lnTo>
                <a:lnTo>
                  <a:pt x="3186461" y="0"/>
                </a:lnTo>
                <a:close/>
              </a:path>
              <a:path w="3596004" h="12700">
                <a:moveTo>
                  <a:pt x="3211874" y="0"/>
                </a:moveTo>
                <a:lnTo>
                  <a:pt x="3204851" y="0"/>
                </a:lnTo>
                <a:lnTo>
                  <a:pt x="3202006" y="2844"/>
                </a:lnTo>
                <a:lnTo>
                  <a:pt x="3202006" y="9867"/>
                </a:lnTo>
                <a:lnTo>
                  <a:pt x="3204851" y="12700"/>
                </a:lnTo>
                <a:lnTo>
                  <a:pt x="3211874" y="12700"/>
                </a:lnTo>
                <a:lnTo>
                  <a:pt x="3214719" y="9867"/>
                </a:lnTo>
                <a:lnTo>
                  <a:pt x="3214719" y="2844"/>
                </a:lnTo>
                <a:lnTo>
                  <a:pt x="3211874" y="0"/>
                </a:lnTo>
                <a:close/>
              </a:path>
              <a:path w="3596004" h="12700">
                <a:moveTo>
                  <a:pt x="3237287" y="0"/>
                </a:moveTo>
                <a:lnTo>
                  <a:pt x="3230264" y="0"/>
                </a:lnTo>
                <a:lnTo>
                  <a:pt x="3227419" y="2844"/>
                </a:lnTo>
                <a:lnTo>
                  <a:pt x="3227419" y="9867"/>
                </a:lnTo>
                <a:lnTo>
                  <a:pt x="3230264" y="12700"/>
                </a:lnTo>
                <a:lnTo>
                  <a:pt x="3237287" y="12700"/>
                </a:lnTo>
                <a:lnTo>
                  <a:pt x="3240131" y="9867"/>
                </a:lnTo>
                <a:lnTo>
                  <a:pt x="3240131" y="2844"/>
                </a:lnTo>
                <a:lnTo>
                  <a:pt x="3237287" y="0"/>
                </a:lnTo>
                <a:close/>
              </a:path>
              <a:path w="3596004" h="12700">
                <a:moveTo>
                  <a:pt x="3262699" y="0"/>
                </a:moveTo>
                <a:lnTo>
                  <a:pt x="3255676" y="0"/>
                </a:lnTo>
                <a:lnTo>
                  <a:pt x="3252831" y="2844"/>
                </a:lnTo>
                <a:lnTo>
                  <a:pt x="3252831" y="9867"/>
                </a:lnTo>
                <a:lnTo>
                  <a:pt x="3255676" y="12700"/>
                </a:lnTo>
                <a:lnTo>
                  <a:pt x="3262699" y="12700"/>
                </a:lnTo>
                <a:lnTo>
                  <a:pt x="3265544" y="9867"/>
                </a:lnTo>
                <a:lnTo>
                  <a:pt x="3265544" y="2844"/>
                </a:lnTo>
                <a:lnTo>
                  <a:pt x="3262699" y="0"/>
                </a:lnTo>
                <a:close/>
              </a:path>
              <a:path w="3596004" h="12700">
                <a:moveTo>
                  <a:pt x="3288112" y="0"/>
                </a:moveTo>
                <a:lnTo>
                  <a:pt x="3281089" y="0"/>
                </a:lnTo>
                <a:lnTo>
                  <a:pt x="3278244" y="2844"/>
                </a:lnTo>
                <a:lnTo>
                  <a:pt x="3278244" y="9867"/>
                </a:lnTo>
                <a:lnTo>
                  <a:pt x="3281089" y="12700"/>
                </a:lnTo>
                <a:lnTo>
                  <a:pt x="3288112" y="12700"/>
                </a:lnTo>
                <a:lnTo>
                  <a:pt x="3290957" y="9867"/>
                </a:lnTo>
                <a:lnTo>
                  <a:pt x="3290957" y="2844"/>
                </a:lnTo>
                <a:lnTo>
                  <a:pt x="3288112" y="0"/>
                </a:lnTo>
                <a:close/>
              </a:path>
              <a:path w="3596004" h="12700">
                <a:moveTo>
                  <a:pt x="3313525" y="0"/>
                </a:moveTo>
                <a:lnTo>
                  <a:pt x="3306502" y="0"/>
                </a:lnTo>
                <a:lnTo>
                  <a:pt x="3303657" y="2844"/>
                </a:lnTo>
                <a:lnTo>
                  <a:pt x="3303657" y="9867"/>
                </a:lnTo>
                <a:lnTo>
                  <a:pt x="3306502" y="12700"/>
                </a:lnTo>
                <a:lnTo>
                  <a:pt x="3313525" y="12700"/>
                </a:lnTo>
                <a:lnTo>
                  <a:pt x="3316370" y="9867"/>
                </a:lnTo>
                <a:lnTo>
                  <a:pt x="3316370" y="2844"/>
                </a:lnTo>
                <a:lnTo>
                  <a:pt x="3313525" y="0"/>
                </a:lnTo>
                <a:close/>
              </a:path>
              <a:path w="3596004" h="12700">
                <a:moveTo>
                  <a:pt x="3338937" y="0"/>
                </a:moveTo>
                <a:lnTo>
                  <a:pt x="3331914" y="0"/>
                </a:lnTo>
                <a:lnTo>
                  <a:pt x="3329070" y="2844"/>
                </a:lnTo>
                <a:lnTo>
                  <a:pt x="3329070" y="9867"/>
                </a:lnTo>
                <a:lnTo>
                  <a:pt x="3331914" y="12700"/>
                </a:lnTo>
                <a:lnTo>
                  <a:pt x="3338937" y="12700"/>
                </a:lnTo>
                <a:lnTo>
                  <a:pt x="3341782" y="9867"/>
                </a:lnTo>
                <a:lnTo>
                  <a:pt x="3341782" y="2844"/>
                </a:lnTo>
                <a:lnTo>
                  <a:pt x="3338937" y="0"/>
                </a:lnTo>
                <a:close/>
              </a:path>
              <a:path w="3596004" h="12700">
                <a:moveTo>
                  <a:pt x="3364350" y="0"/>
                </a:moveTo>
                <a:lnTo>
                  <a:pt x="3357327" y="0"/>
                </a:lnTo>
                <a:lnTo>
                  <a:pt x="3354482" y="2844"/>
                </a:lnTo>
                <a:lnTo>
                  <a:pt x="3354482" y="9867"/>
                </a:lnTo>
                <a:lnTo>
                  <a:pt x="3357327" y="12700"/>
                </a:lnTo>
                <a:lnTo>
                  <a:pt x="3364350" y="12700"/>
                </a:lnTo>
                <a:lnTo>
                  <a:pt x="3367195" y="9867"/>
                </a:lnTo>
                <a:lnTo>
                  <a:pt x="3367195" y="2844"/>
                </a:lnTo>
                <a:lnTo>
                  <a:pt x="3364350" y="0"/>
                </a:lnTo>
                <a:close/>
              </a:path>
              <a:path w="3596004" h="12700">
                <a:moveTo>
                  <a:pt x="3389763" y="0"/>
                </a:moveTo>
                <a:lnTo>
                  <a:pt x="3382740" y="0"/>
                </a:lnTo>
                <a:lnTo>
                  <a:pt x="3379895" y="2844"/>
                </a:lnTo>
                <a:lnTo>
                  <a:pt x="3379895" y="9867"/>
                </a:lnTo>
                <a:lnTo>
                  <a:pt x="3382740" y="12700"/>
                </a:lnTo>
                <a:lnTo>
                  <a:pt x="3389763" y="12700"/>
                </a:lnTo>
                <a:lnTo>
                  <a:pt x="3392608" y="9867"/>
                </a:lnTo>
                <a:lnTo>
                  <a:pt x="3392608" y="2844"/>
                </a:lnTo>
                <a:lnTo>
                  <a:pt x="3389763" y="0"/>
                </a:lnTo>
                <a:close/>
              </a:path>
              <a:path w="3596004" h="12700">
                <a:moveTo>
                  <a:pt x="3415176" y="0"/>
                </a:moveTo>
                <a:lnTo>
                  <a:pt x="3408152" y="0"/>
                </a:lnTo>
                <a:lnTo>
                  <a:pt x="3405308" y="2844"/>
                </a:lnTo>
                <a:lnTo>
                  <a:pt x="3405308" y="9867"/>
                </a:lnTo>
                <a:lnTo>
                  <a:pt x="3408152" y="12700"/>
                </a:lnTo>
                <a:lnTo>
                  <a:pt x="3415176" y="12700"/>
                </a:lnTo>
                <a:lnTo>
                  <a:pt x="3418020" y="9867"/>
                </a:lnTo>
                <a:lnTo>
                  <a:pt x="3418020" y="2844"/>
                </a:lnTo>
                <a:lnTo>
                  <a:pt x="3415176" y="0"/>
                </a:lnTo>
                <a:close/>
              </a:path>
              <a:path w="3596004" h="12700">
                <a:moveTo>
                  <a:pt x="3440588" y="0"/>
                </a:moveTo>
                <a:lnTo>
                  <a:pt x="3433565" y="0"/>
                </a:lnTo>
                <a:lnTo>
                  <a:pt x="3430720" y="2844"/>
                </a:lnTo>
                <a:lnTo>
                  <a:pt x="3430720" y="9867"/>
                </a:lnTo>
                <a:lnTo>
                  <a:pt x="3433565" y="12700"/>
                </a:lnTo>
                <a:lnTo>
                  <a:pt x="3440588" y="12700"/>
                </a:lnTo>
                <a:lnTo>
                  <a:pt x="3443433" y="9867"/>
                </a:lnTo>
                <a:lnTo>
                  <a:pt x="3443433" y="2844"/>
                </a:lnTo>
                <a:lnTo>
                  <a:pt x="3440588" y="0"/>
                </a:lnTo>
                <a:close/>
              </a:path>
              <a:path w="3596004" h="12700">
                <a:moveTo>
                  <a:pt x="3466001" y="0"/>
                </a:moveTo>
                <a:lnTo>
                  <a:pt x="3458978" y="0"/>
                </a:lnTo>
                <a:lnTo>
                  <a:pt x="3456133" y="2844"/>
                </a:lnTo>
                <a:lnTo>
                  <a:pt x="3456133" y="9867"/>
                </a:lnTo>
                <a:lnTo>
                  <a:pt x="3458978" y="12700"/>
                </a:lnTo>
                <a:lnTo>
                  <a:pt x="3466001" y="12700"/>
                </a:lnTo>
                <a:lnTo>
                  <a:pt x="3468846" y="9867"/>
                </a:lnTo>
                <a:lnTo>
                  <a:pt x="3468846" y="2844"/>
                </a:lnTo>
                <a:lnTo>
                  <a:pt x="3466001" y="0"/>
                </a:lnTo>
                <a:close/>
              </a:path>
              <a:path w="3596004" h="12700">
                <a:moveTo>
                  <a:pt x="3491414" y="0"/>
                </a:moveTo>
                <a:lnTo>
                  <a:pt x="3484391" y="0"/>
                </a:lnTo>
                <a:lnTo>
                  <a:pt x="3481546" y="2844"/>
                </a:lnTo>
                <a:lnTo>
                  <a:pt x="3481546" y="9867"/>
                </a:lnTo>
                <a:lnTo>
                  <a:pt x="3484391" y="12700"/>
                </a:lnTo>
                <a:lnTo>
                  <a:pt x="3491414" y="12700"/>
                </a:lnTo>
                <a:lnTo>
                  <a:pt x="3494258" y="9867"/>
                </a:lnTo>
                <a:lnTo>
                  <a:pt x="3494258" y="2844"/>
                </a:lnTo>
                <a:lnTo>
                  <a:pt x="3491414" y="0"/>
                </a:lnTo>
                <a:close/>
              </a:path>
              <a:path w="3596004" h="12700">
                <a:moveTo>
                  <a:pt x="3516826" y="0"/>
                </a:moveTo>
                <a:lnTo>
                  <a:pt x="3509803" y="0"/>
                </a:lnTo>
                <a:lnTo>
                  <a:pt x="3506958" y="2844"/>
                </a:lnTo>
                <a:lnTo>
                  <a:pt x="3506958" y="9867"/>
                </a:lnTo>
                <a:lnTo>
                  <a:pt x="3509803" y="12700"/>
                </a:lnTo>
                <a:lnTo>
                  <a:pt x="3516826" y="12700"/>
                </a:lnTo>
                <a:lnTo>
                  <a:pt x="3519671" y="9867"/>
                </a:lnTo>
                <a:lnTo>
                  <a:pt x="3519671" y="2844"/>
                </a:lnTo>
                <a:lnTo>
                  <a:pt x="3516826" y="0"/>
                </a:lnTo>
                <a:close/>
              </a:path>
              <a:path w="3596004" h="12700">
                <a:moveTo>
                  <a:pt x="3542239" y="0"/>
                </a:moveTo>
                <a:lnTo>
                  <a:pt x="3535216" y="0"/>
                </a:lnTo>
                <a:lnTo>
                  <a:pt x="3532371" y="2844"/>
                </a:lnTo>
                <a:lnTo>
                  <a:pt x="3532371" y="9867"/>
                </a:lnTo>
                <a:lnTo>
                  <a:pt x="3535216" y="12700"/>
                </a:lnTo>
                <a:lnTo>
                  <a:pt x="3542239" y="12700"/>
                </a:lnTo>
                <a:lnTo>
                  <a:pt x="3545084" y="9867"/>
                </a:lnTo>
                <a:lnTo>
                  <a:pt x="3545084" y="2844"/>
                </a:lnTo>
                <a:lnTo>
                  <a:pt x="3542239" y="0"/>
                </a:lnTo>
                <a:close/>
              </a:path>
              <a:path w="3596004" h="12700">
                <a:moveTo>
                  <a:pt x="3567652" y="0"/>
                </a:moveTo>
                <a:lnTo>
                  <a:pt x="3560629" y="0"/>
                </a:lnTo>
                <a:lnTo>
                  <a:pt x="3557784" y="2844"/>
                </a:lnTo>
                <a:lnTo>
                  <a:pt x="3557784" y="9867"/>
                </a:lnTo>
                <a:lnTo>
                  <a:pt x="3560629" y="12700"/>
                </a:lnTo>
                <a:lnTo>
                  <a:pt x="3567652" y="12700"/>
                </a:lnTo>
                <a:lnTo>
                  <a:pt x="3570497" y="9867"/>
                </a:lnTo>
                <a:lnTo>
                  <a:pt x="3570497" y="2844"/>
                </a:lnTo>
                <a:lnTo>
                  <a:pt x="3567652" y="0"/>
                </a:lnTo>
                <a:close/>
              </a:path>
              <a:path w="3596004" h="12700">
                <a:moveTo>
                  <a:pt x="3593064" y="0"/>
                </a:moveTo>
                <a:lnTo>
                  <a:pt x="3586041" y="0"/>
                </a:lnTo>
                <a:lnTo>
                  <a:pt x="3583197" y="2844"/>
                </a:lnTo>
                <a:lnTo>
                  <a:pt x="3583197" y="9867"/>
                </a:lnTo>
                <a:lnTo>
                  <a:pt x="3586041" y="12700"/>
                </a:lnTo>
                <a:lnTo>
                  <a:pt x="3593064" y="12700"/>
                </a:lnTo>
                <a:lnTo>
                  <a:pt x="3595909" y="9867"/>
                </a:lnTo>
                <a:lnTo>
                  <a:pt x="3595909" y="2844"/>
                </a:lnTo>
                <a:lnTo>
                  <a:pt x="3593064" y="0"/>
                </a:lnTo>
                <a:close/>
              </a:path>
            </a:pathLst>
          </a:custGeom>
          <a:solidFill>
            <a:srgbClr val="1817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 txBox="1">
            <a:spLocks noGrp="1"/>
          </p:cNvSpPr>
          <p:nvPr>
            <p:ph type="title"/>
          </p:nvPr>
        </p:nvSpPr>
        <p:spPr>
          <a:xfrm>
            <a:off x="1322882" y="762000"/>
            <a:ext cx="4719473" cy="81753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0" tIns="17145" rIns="0" bIns="0" rtlCol="0">
            <a:spAutoFit/>
          </a:bodyPr>
          <a:lstStyle/>
          <a:p>
            <a:pPr algn="l"/>
            <a:r>
              <a:rPr lang="zh-TW" altLang="zh-TW" sz="3200" dirty="0">
                <a:solidFill>
                  <a:schemeClr val="accent2">
                    <a:lumMod val="50000"/>
                  </a:schemeClr>
                </a:solidFill>
                <a:latin typeface="華康中黑體" panose="020B0509000000000000" pitchFamily="49" charset="-120"/>
                <a:ea typeface="華康中黑體" panose="020B0509000000000000" pitchFamily="49" charset="-120"/>
              </a:rPr>
              <a:t>理事長的話</a:t>
            </a:r>
            <a:r>
              <a:rPr lang="en-US" altLang="zh-TW" sz="3200" dirty="0">
                <a:solidFill>
                  <a:schemeClr val="accent2">
                    <a:lumMod val="50000"/>
                  </a:schemeClr>
                </a:solidFill>
                <a:latin typeface="華康中黑體" panose="020B0509000000000000" pitchFamily="49" charset="-120"/>
                <a:ea typeface="華康中黑體" panose="020B0509000000000000" pitchFamily="49" charset="-120"/>
              </a:rPr>
              <a:t>    </a:t>
            </a:r>
            <a:r>
              <a:rPr lang="zh-TW" altLang="zh-TW" sz="2000" dirty="0">
                <a:latin typeface="Arial Black" panose="020B0A04020102020204" pitchFamily="34" charset="0"/>
                <a:ea typeface="華康中黑體" panose="020B0509000000000000" pitchFamily="49" charset="-120"/>
              </a:rPr>
              <a:t>曾冠傑</a:t>
            </a:r>
            <a:br>
              <a:rPr lang="zh-TW" altLang="zh-TW" sz="2000" dirty="0">
                <a:latin typeface="Adobe 楷体 Std R" panose="02020400000000000000" pitchFamily="18" charset="-128"/>
                <a:ea typeface="Adobe 楷体 Std R" panose="02020400000000000000" pitchFamily="18" charset="-128"/>
              </a:rPr>
            </a:br>
            <a:endParaRPr lang="zh-TW" altLang="zh-TW" sz="2000" dirty="0">
              <a:solidFill>
                <a:schemeClr val="accent2">
                  <a:lumMod val="50000"/>
                </a:schemeClr>
              </a:solidFill>
              <a:latin typeface="Adobe 楷体 Std R" panose="02020400000000000000" pitchFamily="18" charset="-128"/>
              <a:ea typeface="Adobe 楷体 Std R" panose="02020400000000000000" pitchFamily="18" charset="-128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6858000" cy="271903"/>
          </a:xfrm>
          <a:prstGeom prst="rect">
            <a:avLst/>
          </a:prstGeom>
        </p:spPr>
      </p:pic>
      <p:pic>
        <p:nvPicPr>
          <p:cNvPr id="69" name="圖片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57897"/>
            <a:ext cx="6858000" cy="271903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0" t="66666" r="61111" b="6667"/>
          <a:stretch/>
        </p:blipFill>
        <p:spPr>
          <a:xfrm>
            <a:off x="533401" y="150478"/>
            <a:ext cx="990600" cy="1398494"/>
          </a:xfrm>
          <a:prstGeom prst="rect">
            <a:avLst/>
          </a:prstGeom>
        </p:spPr>
      </p:pic>
      <p:cxnSp>
        <p:nvCxnSpPr>
          <p:cNvPr id="7" name="直線接點 6"/>
          <p:cNvCxnSpPr/>
          <p:nvPr/>
        </p:nvCxnSpPr>
        <p:spPr>
          <a:xfrm flipV="1">
            <a:off x="4002553" y="1272056"/>
            <a:ext cx="1102850" cy="127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798284"/>
            <a:ext cx="6858000" cy="107950"/>
          </a:xfrm>
          <a:custGeom>
            <a:avLst/>
            <a:gdLst/>
            <a:ahLst/>
            <a:cxnLst/>
            <a:rect l="l" t="t" r="r" b="b"/>
            <a:pathLst>
              <a:path w="6858000" h="107950">
                <a:moveTo>
                  <a:pt x="0" y="107715"/>
                </a:moveTo>
                <a:lnTo>
                  <a:pt x="6857999" y="107715"/>
                </a:lnTo>
                <a:lnTo>
                  <a:pt x="6857999" y="0"/>
                </a:lnTo>
                <a:lnTo>
                  <a:pt x="0" y="0"/>
                </a:lnTo>
                <a:lnTo>
                  <a:pt x="0" y="107715"/>
                </a:lnTo>
                <a:close/>
              </a:path>
            </a:pathLst>
          </a:custGeom>
          <a:solidFill>
            <a:srgbClr val="EBF1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46050"/>
            <a:ext cx="6858000" cy="91440"/>
          </a:xfrm>
          <a:custGeom>
            <a:avLst/>
            <a:gdLst/>
            <a:ahLst/>
            <a:cxnLst/>
            <a:rect l="l" t="t" r="r" b="b"/>
            <a:pathLst>
              <a:path w="6858000" h="91439">
                <a:moveTo>
                  <a:pt x="0" y="90881"/>
                </a:moveTo>
                <a:lnTo>
                  <a:pt x="6857999" y="90881"/>
                </a:lnTo>
                <a:lnTo>
                  <a:pt x="6857999" y="0"/>
                </a:lnTo>
                <a:lnTo>
                  <a:pt x="0" y="0"/>
                </a:lnTo>
                <a:lnTo>
                  <a:pt x="0" y="90881"/>
                </a:lnTo>
                <a:close/>
              </a:path>
            </a:pathLst>
          </a:custGeom>
          <a:solidFill>
            <a:srgbClr val="EBF1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381989" y="1219199"/>
            <a:ext cx="1970811" cy="45719"/>
          </a:xfrm>
          <a:custGeom>
            <a:avLst/>
            <a:gdLst/>
            <a:ahLst/>
            <a:cxnLst/>
            <a:rect l="l" t="t" r="r" b="b"/>
            <a:pathLst>
              <a:path w="2350770" h="12700">
                <a:moveTo>
                  <a:pt x="9869" y="0"/>
                </a:moveTo>
                <a:lnTo>
                  <a:pt x="2842" y="0"/>
                </a:lnTo>
                <a:lnTo>
                  <a:pt x="0" y="2832"/>
                </a:lnTo>
                <a:lnTo>
                  <a:pt x="0" y="9855"/>
                </a:lnTo>
                <a:lnTo>
                  <a:pt x="2842" y="12700"/>
                </a:lnTo>
                <a:lnTo>
                  <a:pt x="9869" y="12700"/>
                </a:lnTo>
                <a:lnTo>
                  <a:pt x="12712" y="9855"/>
                </a:lnTo>
                <a:lnTo>
                  <a:pt x="12712" y="2832"/>
                </a:lnTo>
                <a:lnTo>
                  <a:pt x="9869" y="0"/>
                </a:lnTo>
                <a:close/>
              </a:path>
              <a:path w="2350770" h="12700">
                <a:moveTo>
                  <a:pt x="35281" y="0"/>
                </a:moveTo>
                <a:lnTo>
                  <a:pt x="28254" y="0"/>
                </a:lnTo>
                <a:lnTo>
                  <a:pt x="25412" y="2832"/>
                </a:lnTo>
                <a:lnTo>
                  <a:pt x="25412" y="9855"/>
                </a:lnTo>
                <a:lnTo>
                  <a:pt x="28254" y="12700"/>
                </a:lnTo>
                <a:lnTo>
                  <a:pt x="35281" y="12700"/>
                </a:lnTo>
                <a:lnTo>
                  <a:pt x="38125" y="9855"/>
                </a:lnTo>
                <a:lnTo>
                  <a:pt x="38125" y="2832"/>
                </a:lnTo>
                <a:lnTo>
                  <a:pt x="35281" y="0"/>
                </a:lnTo>
                <a:close/>
              </a:path>
              <a:path w="2350770" h="12700">
                <a:moveTo>
                  <a:pt x="60694" y="0"/>
                </a:moveTo>
                <a:lnTo>
                  <a:pt x="53667" y="0"/>
                </a:lnTo>
                <a:lnTo>
                  <a:pt x="50825" y="2832"/>
                </a:lnTo>
                <a:lnTo>
                  <a:pt x="50825" y="9855"/>
                </a:lnTo>
                <a:lnTo>
                  <a:pt x="53667" y="12700"/>
                </a:lnTo>
                <a:lnTo>
                  <a:pt x="60694" y="12700"/>
                </a:lnTo>
                <a:lnTo>
                  <a:pt x="63538" y="9855"/>
                </a:lnTo>
                <a:lnTo>
                  <a:pt x="63538" y="2832"/>
                </a:lnTo>
                <a:lnTo>
                  <a:pt x="60694" y="0"/>
                </a:lnTo>
                <a:close/>
              </a:path>
              <a:path w="2350770" h="12700">
                <a:moveTo>
                  <a:pt x="86107" y="0"/>
                </a:moveTo>
                <a:lnTo>
                  <a:pt x="79080" y="0"/>
                </a:lnTo>
                <a:lnTo>
                  <a:pt x="76238" y="2832"/>
                </a:lnTo>
                <a:lnTo>
                  <a:pt x="76238" y="9855"/>
                </a:lnTo>
                <a:lnTo>
                  <a:pt x="79080" y="12700"/>
                </a:lnTo>
                <a:lnTo>
                  <a:pt x="86107" y="12700"/>
                </a:lnTo>
                <a:lnTo>
                  <a:pt x="88950" y="9855"/>
                </a:lnTo>
                <a:lnTo>
                  <a:pt x="88950" y="2832"/>
                </a:lnTo>
                <a:lnTo>
                  <a:pt x="86107" y="0"/>
                </a:lnTo>
                <a:close/>
              </a:path>
              <a:path w="2350770" h="12700">
                <a:moveTo>
                  <a:pt x="111519" y="0"/>
                </a:moveTo>
                <a:lnTo>
                  <a:pt x="104493" y="0"/>
                </a:lnTo>
                <a:lnTo>
                  <a:pt x="101650" y="2832"/>
                </a:lnTo>
                <a:lnTo>
                  <a:pt x="101650" y="9855"/>
                </a:lnTo>
                <a:lnTo>
                  <a:pt x="104493" y="12700"/>
                </a:lnTo>
                <a:lnTo>
                  <a:pt x="111519" y="12700"/>
                </a:lnTo>
                <a:lnTo>
                  <a:pt x="114363" y="9855"/>
                </a:lnTo>
                <a:lnTo>
                  <a:pt x="114363" y="2832"/>
                </a:lnTo>
                <a:lnTo>
                  <a:pt x="111519" y="0"/>
                </a:lnTo>
                <a:close/>
              </a:path>
              <a:path w="2350770" h="12700">
                <a:moveTo>
                  <a:pt x="136932" y="0"/>
                </a:moveTo>
                <a:lnTo>
                  <a:pt x="129905" y="0"/>
                </a:lnTo>
                <a:lnTo>
                  <a:pt x="127063" y="2832"/>
                </a:lnTo>
                <a:lnTo>
                  <a:pt x="127063" y="9855"/>
                </a:lnTo>
                <a:lnTo>
                  <a:pt x="129905" y="12700"/>
                </a:lnTo>
                <a:lnTo>
                  <a:pt x="136932" y="12700"/>
                </a:lnTo>
                <a:lnTo>
                  <a:pt x="139776" y="9855"/>
                </a:lnTo>
                <a:lnTo>
                  <a:pt x="139776" y="2832"/>
                </a:lnTo>
                <a:lnTo>
                  <a:pt x="136932" y="0"/>
                </a:lnTo>
                <a:close/>
              </a:path>
              <a:path w="2350770" h="12700">
                <a:moveTo>
                  <a:pt x="162345" y="0"/>
                </a:moveTo>
                <a:lnTo>
                  <a:pt x="155318" y="0"/>
                </a:lnTo>
                <a:lnTo>
                  <a:pt x="152476" y="2832"/>
                </a:lnTo>
                <a:lnTo>
                  <a:pt x="152476" y="9855"/>
                </a:lnTo>
                <a:lnTo>
                  <a:pt x="155318" y="12700"/>
                </a:lnTo>
                <a:lnTo>
                  <a:pt x="162345" y="12700"/>
                </a:lnTo>
                <a:lnTo>
                  <a:pt x="165188" y="9855"/>
                </a:lnTo>
                <a:lnTo>
                  <a:pt x="165188" y="2832"/>
                </a:lnTo>
                <a:lnTo>
                  <a:pt x="162345" y="0"/>
                </a:lnTo>
                <a:close/>
              </a:path>
              <a:path w="2350770" h="12700">
                <a:moveTo>
                  <a:pt x="187758" y="0"/>
                </a:moveTo>
                <a:lnTo>
                  <a:pt x="180731" y="0"/>
                </a:lnTo>
                <a:lnTo>
                  <a:pt x="177888" y="2832"/>
                </a:lnTo>
                <a:lnTo>
                  <a:pt x="177888" y="9855"/>
                </a:lnTo>
                <a:lnTo>
                  <a:pt x="180731" y="12700"/>
                </a:lnTo>
                <a:lnTo>
                  <a:pt x="187758" y="12700"/>
                </a:lnTo>
                <a:lnTo>
                  <a:pt x="190601" y="9855"/>
                </a:lnTo>
                <a:lnTo>
                  <a:pt x="190601" y="2832"/>
                </a:lnTo>
                <a:lnTo>
                  <a:pt x="187758" y="0"/>
                </a:lnTo>
                <a:close/>
              </a:path>
              <a:path w="2350770" h="12700">
                <a:moveTo>
                  <a:pt x="213173" y="0"/>
                </a:moveTo>
                <a:lnTo>
                  <a:pt x="206150" y="0"/>
                </a:lnTo>
                <a:lnTo>
                  <a:pt x="203305" y="2832"/>
                </a:lnTo>
                <a:lnTo>
                  <a:pt x="203305" y="9855"/>
                </a:lnTo>
                <a:lnTo>
                  <a:pt x="206150" y="12700"/>
                </a:lnTo>
                <a:lnTo>
                  <a:pt x="213173" y="12700"/>
                </a:lnTo>
                <a:lnTo>
                  <a:pt x="216018" y="9855"/>
                </a:lnTo>
                <a:lnTo>
                  <a:pt x="216018" y="2832"/>
                </a:lnTo>
                <a:lnTo>
                  <a:pt x="213173" y="0"/>
                </a:lnTo>
                <a:close/>
              </a:path>
              <a:path w="2350770" h="12700">
                <a:moveTo>
                  <a:pt x="238586" y="0"/>
                </a:moveTo>
                <a:lnTo>
                  <a:pt x="231562" y="0"/>
                </a:lnTo>
                <a:lnTo>
                  <a:pt x="228718" y="2832"/>
                </a:lnTo>
                <a:lnTo>
                  <a:pt x="228718" y="9855"/>
                </a:lnTo>
                <a:lnTo>
                  <a:pt x="231562" y="12700"/>
                </a:lnTo>
                <a:lnTo>
                  <a:pt x="238586" y="12700"/>
                </a:lnTo>
                <a:lnTo>
                  <a:pt x="241430" y="9855"/>
                </a:lnTo>
                <a:lnTo>
                  <a:pt x="241430" y="2832"/>
                </a:lnTo>
                <a:lnTo>
                  <a:pt x="238586" y="0"/>
                </a:lnTo>
                <a:close/>
              </a:path>
              <a:path w="2350770" h="12700">
                <a:moveTo>
                  <a:pt x="263998" y="0"/>
                </a:moveTo>
                <a:lnTo>
                  <a:pt x="256975" y="0"/>
                </a:lnTo>
                <a:lnTo>
                  <a:pt x="254130" y="2832"/>
                </a:lnTo>
                <a:lnTo>
                  <a:pt x="254130" y="9855"/>
                </a:lnTo>
                <a:lnTo>
                  <a:pt x="256975" y="12700"/>
                </a:lnTo>
                <a:lnTo>
                  <a:pt x="263998" y="12700"/>
                </a:lnTo>
                <a:lnTo>
                  <a:pt x="266843" y="9855"/>
                </a:lnTo>
                <a:lnTo>
                  <a:pt x="266843" y="2832"/>
                </a:lnTo>
                <a:lnTo>
                  <a:pt x="263998" y="0"/>
                </a:lnTo>
                <a:close/>
              </a:path>
              <a:path w="2350770" h="12700">
                <a:moveTo>
                  <a:pt x="289411" y="0"/>
                </a:moveTo>
                <a:lnTo>
                  <a:pt x="282388" y="0"/>
                </a:lnTo>
                <a:lnTo>
                  <a:pt x="279543" y="2832"/>
                </a:lnTo>
                <a:lnTo>
                  <a:pt x="279543" y="9855"/>
                </a:lnTo>
                <a:lnTo>
                  <a:pt x="282388" y="12700"/>
                </a:lnTo>
                <a:lnTo>
                  <a:pt x="289411" y="12700"/>
                </a:lnTo>
                <a:lnTo>
                  <a:pt x="292256" y="9855"/>
                </a:lnTo>
                <a:lnTo>
                  <a:pt x="292256" y="2832"/>
                </a:lnTo>
                <a:lnTo>
                  <a:pt x="289411" y="0"/>
                </a:lnTo>
                <a:close/>
              </a:path>
              <a:path w="2350770" h="12700">
                <a:moveTo>
                  <a:pt x="314824" y="0"/>
                </a:moveTo>
                <a:lnTo>
                  <a:pt x="307801" y="0"/>
                </a:lnTo>
                <a:lnTo>
                  <a:pt x="304956" y="2832"/>
                </a:lnTo>
                <a:lnTo>
                  <a:pt x="304956" y="9855"/>
                </a:lnTo>
                <a:lnTo>
                  <a:pt x="307801" y="12700"/>
                </a:lnTo>
                <a:lnTo>
                  <a:pt x="314824" y="12700"/>
                </a:lnTo>
                <a:lnTo>
                  <a:pt x="317668" y="9855"/>
                </a:lnTo>
                <a:lnTo>
                  <a:pt x="317668" y="2832"/>
                </a:lnTo>
                <a:lnTo>
                  <a:pt x="314824" y="0"/>
                </a:lnTo>
                <a:close/>
              </a:path>
              <a:path w="2350770" h="12700">
                <a:moveTo>
                  <a:pt x="340236" y="0"/>
                </a:moveTo>
                <a:lnTo>
                  <a:pt x="333213" y="0"/>
                </a:lnTo>
                <a:lnTo>
                  <a:pt x="330368" y="2832"/>
                </a:lnTo>
                <a:lnTo>
                  <a:pt x="330368" y="9855"/>
                </a:lnTo>
                <a:lnTo>
                  <a:pt x="333213" y="12700"/>
                </a:lnTo>
                <a:lnTo>
                  <a:pt x="340236" y="12700"/>
                </a:lnTo>
                <a:lnTo>
                  <a:pt x="343081" y="9855"/>
                </a:lnTo>
                <a:lnTo>
                  <a:pt x="343081" y="2832"/>
                </a:lnTo>
                <a:lnTo>
                  <a:pt x="340236" y="0"/>
                </a:lnTo>
                <a:close/>
              </a:path>
              <a:path w="2350770" h="12700">
                <a:moveTo>
                  <a:pt x="365649" y="0"/>
                </a:moveTo>
                <a:lnTo>
                  <a:pt x="358626" y="0"/>
                </a:lnTo>
                <a:lnTo>
                  <a:pt x="355781" y="2832"/>
                </a:lnTo>
                <a:lnTo>
                  <a:pt x="355781" y="9855"/>
                </a:lnTo>
                <a:lnTo>
                  <a:pt x="358626" y="12700"/>
                </a:lnTo>
                <a:lnTo>
                  <a:pt x="365649" y="12700"/>
                </a:lnTo>
                <a:lnTo>
                  <a:pt x="368494" y="9855"/>
                </a:lnTo>
                <a:lnTo>
                  <a:pt x="368494" y="2832"/>
                </a:lnTo>
                <a:lnTo>
                  <a:pt x="365649" y="0"/>
                </a:lnTo>
                <a:close/>
              </a:path>
              <a:path w="2350770" h="12700">
                <a:moveTo>
                  <a:pt x="391062" y="0"/>
                </a:moveTo>
                <a:lnTo>
                  <a:pt x="384026" y="0"/>
                </a:lnTo>
                <a:lnTo>
                  <a:pt x="381194" y="2832"/>
                </a:lnTo>
                <a:lnTo>
                  <a:pt x="381194" y="9855"/>
                </a:lnTo>
                <a:lnTo>
                  <a:pt x="384026" y="12700"/>
                </a:lnTo>
                <a:lnTo>
                  <a:pt x="391062" y="12700"/>
                </a:lnTo>
                <a:lnTo>
                  <a:pt x="393907" y="9855"/>
                </a:lnTo>
                <a:lnTo>
                  <a:pt x="393907" y="2832"/>
                </a:lnTo>
                <a:lnTo>
                  <a:pt x="391062" y="0"/>
                </a:lnTo>
                <a:close/>
              </a:path>
              <a:path w="2350770" h="12700">
                <a:moveTo>
                  <a:pt x="416474" y="0"/>
                </a:moveTo>
                <a:lnTo>
                  <a:pt x="409439" y="0"/>
                </a:lnTo>
                <a:lnTo>
                  <a:pt x="406607" y="2832"/>
                </a:lnTo>
                <a:lnTo>
                  <a:pt x="406607" y="9855"/>
                </a:lnTo>
                <a:lnTo>
                  <a:pt x="409439" y="12700"/>
                </a:lnTo>
                <a:lnTo>
                  <a:pt x="416474" y="12700"/>
                </a:lnTo>
                <a:lnTo>
                  <a:pt x="419319" y="9855"/>
                </a:lnTo>
                <a:lnTo>
                  <a:pt x="419319" y="2832"/>
                </a:lnTo>
                <a:lnTo>
                  <a:pt x="416474" y="0"/>
                </a:lnTo>
                <a:close/>
              </a:path>
              <a:path w="2350770" h="12700">
                <a:moveTo>
                  <a:pt x="441887" y="0"/>
                </a:moveTo>
                <a:lnTo>
                  <a:pt x="434864" y="0"/>
                </a:lnTo>
                <a:lnTo>
                  <a:pt x="432019" y="2832"/>
                </a:lnTo>
                <a:lnTo>
                  <a:pt x="432019" y="9855"/>
                </a:lnTo>
                <a:lnTo>
                  <a:pt x="434864" y="12700"/>
                </a:lnTo>
                <a:lnTo>
                  <a:pt x="441887" y="12700"/>
                </a:lnTo>
                <a:lnTo>
                  <a:pt x="444732" y="9855"/>
                </a:lnTo>
                <a:lnTo>
                  <a:pt x="444732" y="2832"/>
                </a:lnTo>
                <a:lnTo>
                  <a:pt x="441887" y="0"/>
                </a:lnTo>
                <a:close/>
              </a:path>
              <a:path w="2350770" h="12700">
                <a:moveTo>
                  <a:pt x="467300" y="0"/>
                </a:moveTo>
                <a:lnTo>
                  <a:pt x="460264" y="0"/>
                </a:lnTo>
                <a:lnTo>
                  <a:pt x="457432" y="2832"/>
                </a:lnTo>
                <a:lnTo>
                  <a:pt x="457432" y="9855"/>
                </a:lnTo>
                <a:lnTo>
                  <a:pt x="460264" y="12700"/>
                </a:lnTo>
                <a:lnTo>
                  <a:pt x="467300" y="12700"/>
                </a:lnTo>
                <a:lnTo>
                  <a:pt x="470145" y="9855"/>
                </a:lnTo>
                <a:lnTo>
                  <a:pt x="470145" y="2832"/>
                </a:lnTo>
                <a:lnTo>
                  <a:pt x="467300" y="0"/>
                </a:lnTo>
                <a:close/>
              </a:path>
              <a:path w="2350770" h="12700">
                <a:moveTo>
                  <a:pt x="492713" y="0"/>
                </a:moveTo>
                <a:lnTo>
                  <a:pt x="485677" y="0"/>
                </a:lnTo>
                <a:lnTo>
                  <a:pt x="482845" y="2832"/>
                </a:lnTo>
                <a:lnTo>
                  <a:pt x="482845" y="9855"/>
                </a:lnTo>
                <a:lnTo>
                  <a:pt x="485677" y="12700"/>
                </a:lnTo>
                <a:lnTo>
                  <a:pt x="492713" y="12700"/>
                </a:lnTo>
                <a:lnTo>
                  <a:pt x="495557" y="9855"/>
                </a:lnTo>
                <a:lnTo>
                  <a:pt x="495557" y="2832"/>
                </a:lnTo>
                <a:lnTo>
                  <a:pt x="492713" y="0"/>
                </a:lnTo>
                <a:close/>
              </a:path>
              <a:path w="2350770" h="12700">
                <a:moveTo>
                  <a:pt x="518125" y="0"/>
                </a:moveTo>
                <a:lnTo>
                  <a:pt x="511102" y="0"/>
                </a:lnTo>
                <a:lnTo>
                  <a:pt x="508257" y="2832"/>
                </a:lnTo>
                <a:lnTo>
                  <a:pt x="508257" y="9855"/>
                </a:lnTo>
                <a:lnTo>
                  <a:pt x="511102" y="12700"/>
                </a:lnTo>
                <a:lnTo>
                  <a:pt x="518125" y="12700"/>
                </a:lnTo>
                <a:lnTo>
                  <a:pt x="520970" y="9855"/>
                </a:lnTo>
                <a:lnTo>
                  <a:pt x="520970" y="2832"/>
                </a:lnTo>
                <a:lnTo>
                  <a:pt x="518125" y="0"/>
                </a:lnTo>
                <a:close/>
              </a:path>
              <a:path w="2350770" h="12700">
                <a:moveTo>
                  <a:pt x="543538" y="0"/>
                </a:moveTo>
                <a:lnTo>
                  <a:pt x="536515" y="0"/>
                </a:lnTo>
                <a:lnTo>
                  <a:pt x="533670" y="2832"/>
                </a:lnTo>
                <a:lnTo>
                  <a:pt x="533670" y="9855"/>
                </a:lnTo>
                <a:lnTo>
                  <a:pt x="536515" y="12700"/>
                </a:lnTo>
                <a:lnTo>
                  <a:pt x="543538" y="12700"/>
                </a:lnTo>
                <a:lnTo>
                  <a:pt x="546383" y="9855"/>
                </a:lnTo>
                <a:lnTo>
                  <a:pt x="546383" y="2832"/>
                </a:lnTo>
                <a:lnTo>
                  <a:pt x="543538" y="0"/>
                </a:lnTo>
                <a:close/>
              </a:path>
              <a:path w="2350770" h="12700">
                <a:moveTo>
                  <a:pt x="568951" y="0"/>
                </a:moveTo>
                <a:lnTo>
                  <a:pt x="561928" y="0"/>
                </a:lnTo>
                <a:lnTo>
                  <a:pt x="559083" y="2832"/>
                </a:lnTo>
                <a:lnTo>
                  <a:pt x="559083" y="9855"/>
                </a:lnTo>
                <a:lnTo>
                  <a:pt x="561928" y="12700"/>
                </a:lnTo>
                <a:lnTo>
                  <a:pt x="568951" y="12700"/>
                </a:lnTo>
                <a:lnTo>
                  <a:pt x="571795" y="9855"/>
                </a:lnTo>
                <a:lnTo>
                  <a:pt x="571795" y="2832"/>
                </a:lnTo>
                <a:lnTo>
                  <a:pt x="568951" y="0"/>
                </a:lnTo>
                <a:close/>
              </a:path>
              <a:path w="2350770" h="12700">
                <a:moveTo>
                  <a:pt x="594363" y="0"/>
                </a:moveTo>
                <a:lnTo>
                  <a:pt x="587328" y="0"/>
                </a:lnTo>
                <a:lnTo>
                  <a:pt x="584495" y="2832"/>
                </a:lnTo>
                <a:lnTo>
                  <a:pt x="584495" y="9855"/>
                </a:lnTo>
                <a:lnTo>
                  <a:pt x="587328" y="12700"/>
                </a:lnTo>
                <a:lnTo>
                  <a:pt x="594363" y="12700"/>
                </a:lnTo>
                <a:lnTo>
                  <a:pt x="597208" y="9855"/>
                </a:lnTo>
                <a:lnTo>
                  <a:pt x="597208" y="2832"/>
                </a:lnTo>
                <a:lnTo>
                  <a:pt x="594363" y="0"/>
                </a:lnTo>
                <a:close/>
              </a:path>
              <a:path w="2350770" h="12700">
                <a:moveTo>
                  <a:pt x="619776" y="0"/>
                </a:moveTo>
                <a:lnTo>
                  <a:pt x="612740" y="0"/>
                </a:lnTo>
                <a:lnTo>
                  <a:pt x="609908" y="2832"/>
                </a:lnTo>
                <a:lnTo>
                  <a:pt x="609908" y="9855"/>
                </a:lnTo>
                <a:lnTo>
                  <a:pt x="612740" y="12700"/>
                </a:lnTo>
                <a:lnTo>
                  <a:pt x="619776" y="12700"/>
                </a:lnTo>
                <a:lnTo>
                  <a:pt x="622621" y="9855"/>
                </a:lnTo>
                <a:lnTo>
                  <a:pt x="622621" y="2832"/>
                </a:lnTo>
                <a:lnTo>
                  <a:pt x="619776" y="0"/>
                </a:lnTo>
                <a:close/>
              </a:path>
              <a:path w="2350770" h="12700">
                <a:moveTo>
                  <a:pt x="645189" y="0"/>
                </a:moveTo>
                <a:lnTo>
                  <a:pt x="638153" y="0"/>
                </a:lnTo>
                <a:lnTo>
                  <a:pt x="635321" y="2832"/>
                </a:lnTo>
                <a:lnTo>
                  <a:pt x="635321" y="9855"/>
                </a:lnTo>
                <a:lnTo>
                  <a:pt x="638153" y="12700"/>
                </a:lnTo>
                <a:lnTo>
                  <a:pt x="645189" y="12700"/>
                </a:lnTo>
                <a:lnTo>
                  <a:pt x="648034" y="9855"/>
                </a:lnTo>
                <a:lnTo>
                  <a:pt x="648034" y="2832"/>
                </a:lnTo>
                <a:lnTo>
                  <a:pt x="645189" y="0"/>
                </a:lnTo>
                <a:close/>
              </a:path>
              <a:path w="2350770" h="12700">
                <a:moveTo>
                  <a:pt x="670601" y="0"/>
                </a:moveTo>
                <a:lnTo>
                  <a:pt x="663566" y="0"/>
                </a:lnTo>
                <a:lnTo>
                  <a:pt x="660734" y="2832"/>
                </a:lnTo>
                <a:lnTo>
                  <a:pt x="660734" y="9855"/>
                </a:lnTo>
                <a:lnTo>
                  <a:pt x="663566" y="12700"/>
                </a:lnTo>
                <a:lnTo>
                  <a:pt x="670601" y="12700"/>
                </a:lnTo>
                <a:lnTo>
                  <a:pt x="673446" y="9855"/>
                </a:lnTo>
                <a:lnTo>
                  <a:pt x="673446" y="2832"/>
                </a:lnTo>
                <a:lnTo>
                  <a:pt x="670601" y="0"/>
                </a:lnTo>
                <a:close/>
              </a:path>
              <a:path w="2350770" h="12700">
                <a:moveTo>
                  <a:pt x="696014" y="0"/>
                </a:moveTo>
                <a:lnTo>
                  <a:pt x="688991" y="0"/>
                </a:lnTo>
                <a:lnTo>
                  <a:pt x="686146" y="2832"/>
                </a:lnTo>
                <a:lnTo>
                  <a:pt x="686146" y="9855"/>
                </a:lnTo>
                <a:lnTo>
                  <a:pt x="688991" y="12700"/>
                </a:lnTo>
                <a:lnTo>
                  <a:pt x="696014" y="12700"/>
                </a:lnTo>
                <a:lnTo>
                  <a:pt x="698859" y="9855"/>
                </a:lnTo>
                <a:lnTo>
                  <a:pt x="698859" y="2832"/>
                </a:lnTo>
                <a:lnTo>
                  <a:pt x="696014" y="0"/>
                </a:lnTo>
                <a:close/>
              </a:path>
              <a:path w="2350770" h="12700">
                <a:moveTo>
                  <a:pt x="721427" y="0"/>
                </a:moveTo>
                <a:lnTo>
                  <a:pt x="714404" y="0"/>
                </a:lnTo>
                <a:lnTo>
                  <a:pt x="711559" y="2832"/>
                </a:lnTo>
                <a:lnTo>
                  <a:pt x="711559" y="9855"/>
                </a:lnTo>
                <a:lnTo>
                  <a:pt x="714404" y="12700"/>
                </a:lnTo>
                <a:lnTo>
                  <a:pt x="721427" y="12700"/>
                </a:lnTo>
                <a:lnTo>
                  <a:pt x="724272" y="9855"/>
                </a:lnTo>
                <a:lnTo>
                  <a:pt x="724272" y="2832"/>
                </a:lnTo>
                <a:lnTo>
                  <a:pt x="721427" y="0"/>
                </a:lnTo>
                <a:close/>
              </a:path>
              <a:path w="2350770" h="12700">
                <a:moveTo>
                  <a:pt x="746840" y="0"/>
                </a:moveTo>
                <a:lnTo>
                  <a:pt x="739804" y="0"/>
                </a:lnTo>
                <a:lnTo>
                  <a:pt x="736972" y="2832"/>
                </a:lnTo>
                <a:lnTo>
                  <a:pt x="736972" y="9855"/>
                </a:lnTo>
                <a:lnTo>
                  <a:pt x="739804" y="12700"/>
                </a:lnTo>
                <a:lnTo>
                  <a:pt x="746840" y="12700"/>
                </a:lnTo>
                <a:lnTo>
                  <a:pt x="749684" y="9855"/>
                </a:lnTo>
                <a:lnTo>
                  <a:pt x="749684" y="2832"/>
                </a:lnTo>
                <a:lnTo>
                  <a:pt x="746840" y="0"/>
                </a:lnTo>
                <a:close/>
              </a:path>
              <a:path w="2350770" h="12700">
                <a:moveTo>
                  <a:pt x="772252" y="0"/>
                </a:moveTo>
                <a:lnTo>
                  <a:pt x="765216" y="0"/>
                </a:lnTo>
                <a:lnTo>
                  <a:pt x="762384" y="2832"/>
                </a:lnTo>
                <a:lnTo>
                  <a:pt x="762384" y="9855"/>
                </a:lnTo>
                <a:lnTo>
                  <a:pt x="765216" y="12700"/>
                </a:lnTo>
                <a:lnTo>
                  <a:pt x="772252" y="12700"/>
                </a:lnTo>
                <a:lnTo>
                  <a:pt x="775097" y="9855"/>
                </a:lnTo>
                <a:lnTo>
                  <a:pt x="775097" y="2832"/>
                </a:lnTo>
                <a:lnTo>
                  <a:pt x="772252" y="0"/>
                </a:lnTo>
                <a:close/>
              </a:path>
              <a:path w="2350770" h="12700">
                <a:moveTo>
                  <a:pt x="797665" y="0"/>
                </a:moveTo>
                <a:lnTo>
                  <a:pt x="790629" y="0"/>
                </a:lnTo>
                <a:lnTo>
                  <a:pt x="787797" y="2832"/>
                </a:lnTo>
                <a:lnTo>
                  <a:pt x="787797" y="9855"/>
                </a:lnTo>
                <a:lnTo>
                  <a:pt x="790629" y="12700"/>
                </a:lnTo>
                <a:lnTo>
                  <a:pt x="797665" y="12700"/>
                </a:lnTo>
                <a:lnTo>
                  <a:pt x="800510" y="9855"/>
                </a:lnTo>
                <a:lnTo>
                  <a:pt x="800510" y="2832"/>
                </a:lnTo>
                <a:lnTo>
                  <a:pt x="797665" y="0"/>
                </a:lnTo>
                <a:close/>
              </a:path>
              <a:path w="2350770" h="12700">
                <a:moveTo>
                  <a:pt x="823078" y="0"/>
                </a:moveTo>
                <a:lnTo>
                  <a:pt x="816042" y="0"/>
                </a:lnTo>
                <a:lnTo>
                  <a:pt x="813210" y="2832"/>
                </a:lnTo>
                <a:lnTo>
                  <a:pt x="813210" y="9855"/>
                </a:lnTo>
                <a:lnTo>
                  <a:pt x="816042" y="12700"/>
                </a:lnTo>
                <a:lnTo>
                  <a:pt x="823078" y="12700"/>
                </a:lnTo>
                <a:lnTo>
                  <a:pt x="825922" y="9855"/>
                </a:lnTo>
                <a:lnTo>
                  <a:pt x="825922" y="2832"/>
                </a:lnTo>
                <a:lnTo>
                  <a:pt x="823078" y="0"/>
                </a:lnTo>
                <a:close/>
              </a:path>
              <a:path w="2350770" h="12700">
                <a:moveTo>
                  <a:pt x="848490" y="0"/>
                </a:moveTo>
                <a:lnTo>
                  <a:pt x="841455" y="0"/>
                </a:lnTo>
                <a:lnTo>
                  <a:pt x="838622" y="2832"/>
                </a:lnTo>
                <a:lnTo>
                  <a:pt x="838622" y="9855"/>
                </a:lnTo>
                <a:lnTo>
                  <a:pt x="841455" y="12700"/>
                </a:lnTo>
                <a:lnTo>
                  <a:pt x="848490" y="12700"/>
                </a:lnTo>
                <a:lnTo>
                  <a:pt x="851335" y="9855"/>
                </a:lnTo>
                <a:lnTo>
                  <a:pt x="851335" y="2832"/>
                </a:lnTo>
                <a:lnTo>
                  <a:pt x="848490" y="0"/>
                </a:lnTo>
                <a:close/>
              </a:path>
              <a:path w="2350770" h="12700">
                <a:moveTo>
                  <a:pt x="873903" y="0"/>
                </a:moveTo>
                <a:lnTo>
                  <a:pt x="866867" y="0"/>
                </a:lnTo>
                <a:lnTo>
                  <a:pt x="864035" y="2832"/>
                </a:lnTo>
                <a:lnTo>
                  <a:pt x="864035" y="9855"/>
                </a:lnTo>
                <a:lnTo>
                  <a:pt x="866867" y="12700"/>
                </a:lnTo>
                <a:lnTo>
                  <a:pt x="873903" y="12700"/>
                </a:lnTo>
                <a:lnTo>
                  <a:pt x="876748" y="9855"/>
                </a:lnTo>
                <a:lnTo>
                  <a:pt x="876748" y="2832"/>
                </a:lnTo>
                <a:lnTo>
                  <a:pt x="873903" y="0"/>
                </a:lnTo>
                <a:close/>
              </a:path>
              <a:path w="2350770" h="12700">
                <a:moveTo>
                  <a:pt x="899316" y="0"/>
                </a:moveTo>
                <a:lnTo>
                  <a:pt x="892280" y="0"/>
                </a:lnTo>
                <a:lnTo>
                  <a:pt x="889448" y="2832"/>
                </a:lnTo>
                <a:lnTo>
                  <a:pt x="889448" y="9855"/>
                </a:lnTo>
                <a:lnTo>
                  <a:pt x="892280" y="12700"/>
                </a:lnTo>
                <a:lnTo>
                  <a:pt x="899316" y="12700"/>
                </a:lnTo>
                <a:lnTo>
                  <a:pt x="902161" y="9855"/>
                </a:lnTo>
                <a:lnTo>
                  <a:pt x="902161" y="2832"/>
                </a:lnTo>
                <a:lnTo>
                  <a:pt x="899316" y="0"/>
                </a:lnTo>
                <a:close/>
              </a:path>
              <a:path w="2350770" h="12700">
                <a:moveTo>
                  <a:pt x="924728" y="0"/>
                </a:moveTo>
                <a:lnTo>
                  <a:pt x="917693" y="0"/>
                </a:lnTo>
                <a:lnTo>
                  <a:pt x="914861" y="2832"/>
                </a:lnTo>
                <a:lnTo>
                  <a:pt x="914861" y="9855"/>
                </a:lnTo>
                <a:lnTo>
                  <a:pt x="917693" y="12700"/>
                </a:lnTo>
                <a:lnTo>
                  <a:pt x="924728" y="12700"/>
                </a:lnTo>
                <a:lnTo>
                  <a:pt x="927573" y="9855"/>
                </a:lnTo>
                <a:lnTo>
                  <a:pt x="927573" y="2832"/>
                </a:lnTo>
                <a:lnTo>
                  <a:pt x="924728" y="0"/>
                </a:lnTo>
                <a:close/>
              </a:path>
              <a:path w="2350770" h="12700">
                <a:moveTo>
                  <a:pt x="950141" y="0"/>
                </a:moveTo>
                <a:lnTo>
                  <a:pt x="943105" y="0"/>
                </a:lnTo>
                <a:lnTo>
                  <a:pt x="940273" y="2832"/>
                </a:lnTo>
                <a:lnTo>
                  <a:pt x="940273" y="9855"/>
                </a:lnTo>
                <a:lnTo>
                  <a:pt x="943105" y="12700"/>
                </a:lnTo>
                <a:lnTo>
                  <a:pt x="950141" y="12700"/>
                </a:lnTo>
                <a:lnTo>
                  <a:pt x="952986" y="9855"/>
                </a:lnTo>
                <a:lnTo>
                  <a:pt x="952986" y="2832"/>
                </a:lnTo>
                <a:lnTo>
                  <a:pt x="950141" y="0"/>
                </a:lnTo>
                <a:close/>
              </a:path>
              <a:path w="2350770" h="12700">
                <a:moveTo>
                  <a:pt x="975554" y="0"/>
                </a:moveTo>
                <a:lnTo>
                  <a:pt x="968531" y="0"/>
                </a:lnTo>
                <a:lnTo>
                  <a:pt x="965686" y="2832"/>
                </a:lnTo>
                <a:lnTo>
                  <a:pt x="965686" y="9855"/>
                </a:lnTo>
                <a:lnTo>
                  <a:pt x="968531" y="12700"/>
                </a:lnTo>
                <a:lnTo>
                  <a:pt x="975554" y="12700"/>
                </a:lnTo>
                <a:lnTo>
                  <a:pt x="978399" y="9855"/>
                </a:lnTo>
                <a:lnTo>
                  <a:pt x="978399" y="2832"/>
                </a:lnTo>
                <a:lnTo>
                  <a:pt x="975554" y="0"/>
                </a:lnTo>
                <a:close/>
              </a:path>
              <a:path w="2350770" h="12700">
                <a:moveTo>
                  <a:pt x="1000967" y="0"/>
                </a:moveTo>
                <a:lnTo>
                  <a:pt x="993943" y="0"/>
                </a:lnTo>
                <a:lnTo>
                  <a:pt x="991099" y="2832"/>
                </a:lnTo>
                <a:lnTo>
                  <a:pt x="991099" y="9855"/>
                </a:lnTo>
                <a:lnTo>
                  <a:pt x="993943" y="12700"/>
                </a:lnTo>
                <a:lnTo>
                  <a:pt x="1000967" y="12700"/>
                </a:lnTo>
                <a:lnTo>
                  <a:pt x="1003811" y="9855"/>
                </a:lnTo>
                <a:lnTo>
                  <a:pt x="1003811" y="2832"/>
                </a:lnTo>
                <a:lnTo>
                  <a:pt x="1000967" y="0"/>
                </a:lnTo>
                <a:close/>
              </a:path>
              <a:path w="2350770" h="12700">
                <a:moveTo>
                  <a:pt x="1026379" y="0"/>
                </a:moveTo>
                <a:lnTo>
                  <a:pt x="1019356" y="0"/>
                </a:lnTo>
                <a:lnTo>
                  <a:pt x="1016511" y="2832"/>
                </a:lnTo>
                <a:lnTo>
                  <a:pt x="1016511" y="9855"/>
                </a:lnTo>
                <a:lnTo>
                  <a:pt x="1019356" y="12700"/>
                </a:lnTo>
                <a:lnTo>
                  <a:pt x="1026379" y="12700"/>
                </a:lnTo>
                <a:lnTo>
                  <a:pt x="1029224" y="9855"/>
                </a:lnTo>
                <a:lnTo>
                  <a:pt x="1029224" y="2832"/>
                </a:lnTo>
                <a:lnTo>
                  <a:pt x="1026379" y="0"/>
                </a:lnTo>
                <a:close/>
              </a:path>
              <a:path w="2350770" h="12700">
                <a:moveTo>
                  <a:pt x="1051792" y="0"/>
                </a:moveTo>
                <a:lnTo>
                  <a:pt x="1044769" y="0"/>
                </a:lnTo>
                <a:lnTo>
                  <a:pt x="1041924" y="2832"/>
                </a:lnTo>
                <a:lnTo>
                  <a:pt x="1041924" y="9855"/>
                </a:lnTo>
                <a:lnTo>
                  <a:pt x="1044769" y="12700"/>
                </a:lnTo>
                <a:lnTo>
                  <a:pt x="1051792" y="12700"/>
                </a:lnTo>
                <a:lnTo>
                  <a:pt x="1054637" y="9855"/>
                </a:lnTo>
                <a:lnTo>
                  <a:pt x="1054637" y="2832"/>
                </a:lnTo>
                <a:lnTo>
                  <a:pt x="1051792" y="0"/>
                </a:lnTo>
                <a:close/>
              </a:path>
              <a:path w="2350770" h="12700">
                <a:moveTo>
                  <a:pt x="1077205" y="0"/>
                </a:moveTo>
                <a:lnTo>
                  <a:pt x="1070182" y="0"/>
                </a:lnTo>
                <a:lnTo>
                  <a:pt x="1067337" y="2832"/>
                </a:lnTo>
                <a:lnTo>
                  <a:pt x="1067337" y="9855"/>
                </a:lnTo>
                <a:lnTo>
                  <a:pt x="1070182" y="12700"/>
                </a:lnTo>
                <a:lnTo>
                  <a:pt x="1077205" y="12700"/>
                </a:lnTo>
                <a:lnTo>
                  <a:pt x="1080049" y="9855"/>
                </a:lnTo>
                <a:lnTo>
                  <a:pt x="1080049" y="2832"/>
                </a:lnTo>
                <a:lnTo>
                  <a:pt x="1077205" y="0"/>
                </a:lnTo>
                <a:close/>
              </a:path>
              <a:path w="2350770" h="12700">
                <a:moveTo>
                  <a:pt x="1102617" y="0"/>
                </a:moveTo>
                <a:lnTo>
                  <a:pt x="1095594" y="0"/>
                </a:lnTo>
                <a:lnTo>
                  <a:pt x="1092749" y="2832"/>
                </a:lnTo>
                <a:lnTo>
                  <a:pt x="1092749" y="9855"/>
                </a:lnTo>
                <a:lnTo>
                  <a:pt x="1095594" y="12700"/>
                </a:lnTo>
                <a:lnTo>
                  <a:pt x="1102617" y="12700"/>
                </a:lnTo>
                <a:lnTo>
                  <a:pt x="1105462" y="9855"/>
                </a:lnTo>
                <a:lnTo>
                  <a:pt x="1105462" y="2832"/>
                </a:lnTo>
                <a:lnTo>
                  <a:pt x="1102617" y="0"/>
                </a:lnTo>
                <a:close/>
              </a:path>
              <a:path w="2350770" h="12700">
                <a:moveTo>
                  <a:pt x="1128030" y="0"/>
                </a:moveTo>
                <a:lnTo>
                  <a:pt x="1121007" y="0"/>
                </a:lnTo>
                <a:lnTo>
                  <a:pt x="1118162" y="2832"/>
                </a:lnTo>
                <a:lnTo>
                  <a:pt x="1118162" y="9855"/>
                </a:lnTo>
                <a:lnTo>
                  <a:pt x="1121007" y="12700"/>
                </a:lnTo>
                <a:lnTo>
                  <a:pt x="1128030" y="12700"/>
                </a:lnTo>
                <a:lnTo>
                  <a:pt x="1130875" y="9855"/>
                </a:lnTo>
                <a:lnTo>
                  <a:pt x="1130875" y="2832"/>
                </a:lnTo>
                <a:lnTo>
                  <a:pt x="1128030" y="0"/>
                </a:lnTo>
                <a:close/>
              </a:path>
              <a:path w="2350770" h="12700">
                <a:moveTo>
                  <a:pt x="1153443" y="0"/>
                </a:moveTo>
                <a:lnTo>
                  <a:pt x="1146420" y="0"/>
                </a:lnTo>
                <a:lnTo>
                  <a:pt x="1143575" y="2832"/>
                </a:lnTo>
                <a:lnTo>
                  <a:pt x="1143575" y="9855"/>
                </a:lnTo>
                <a:lnTo>
                  <a:pt x="1146420" y="12700"/>
                </a:lnTo>
                <a:lnTo>
                  <a:pt x="1153443" y="12700"/>
                </a:lnTo>
                <a:lnTo>
                  <a:pt x="1156288" y="9855"/>
                </a:lnTo>
                <a:lnTo>
                  <a:pt x="1156288" y="2832"/>
                </a:lnTo>
                <a:lnTo>
                  <a:pt x="1153443" y="0"/>
                </a:lnTo>
                <a:close/>
              </a:path>
              <a:path w="2350770" h="12700">
                <a:moveTo>
                  <a:pt x="1178855" y="0"/>
                </a:moveTo>
                <a:lnTo>
                  <a:pt x="1171832" y="0"/>
                </a:lnTo>
                <a:lnTo>
                  <a:pt x="1168988" y="2832"/>
                </a:lnTo>
                <a:lnTo>
                  <a:pt x="1168988" y="9855"/>
                </a:lnTo>
                <a:lnTo>
                  <a:pt x="1171832" y="12700"/>
                </a:lnTo>
                <a:lnTo>
                  <a:pt x="1178855" y="12700"/>
                </a:lnTo>
                <a:lnTo>
                  <a:pt x="1181700" y="9855"/>
                </a:lnTo>
                <a:lnTo>
                  <a:pt x="1181700" y="2832"/>
                </a:lnTo>
                <a:lnTo>
                  <a:pt x="1178855" y="0"/>
                </a:lnTo>
                <a:close/>
              </a:path>
              <a:path w="2350770" h="12700">
                <a:moveTo>
                  <a:pt x="1204268" y="0"/>
                </a:moveTo>
                <a:lnTo>
                  <a:pt x="1197245" y="0"/>
                </a:lnTo>
                <a:lnTo>
                  <a:pt x="1194400" y="2832"/>
                </a:lnTo>
                <a:lnTo>
                  <a:pt x="1194400" y="9855"/>
                </a:lnTo>
                <a:lnTo>
                  <a:pt x="1197245" y="12700"/>
                </a:lnTo>
                <a:lnTo>
                  <a:pt x="1204268" y="12700"/>
                </a:lnTo>
                <a:lnTo>
                  <a:pt x="1207113" y="9855"/>
                </a:lnTo>
                <a:lnTo>
                  <a:pt x="1207113" y="2832"/>
                </a:lnTo>
                <a:lnTo>
                  <a:pt x="1204268" y="0"/>
                </a:lnTo>
                <a:close/>
              </a:path>
              <a:path w="2350770" h="12700">
                <a:moveTo>
                  <a:pt x="1229681" y="0"/>
                </a:moveTo>
                <a:lnTo>
                  <a:pt x="1222658" y="0"/>
                </a:lnTo>
                <a:lnTo>
                  <a:pt x="1219813" y="2832"/>
                </a:lnTo>
                <a:lnTo>
                  <a:pt x="1219813" y="9855"/>
                </a:lnTo>
                <a:lnTo>
                  <a:pt x="1222658" y="12700"/>
                </a:lnTo>
                <a:lnTo>
                  <a:pt x="1229681" y="12700"/>
                </a:lnTo>
                <a:lnTo>
                  <a:pt x="1232526" y="9855"/>
                </a:lnTo>
                <a:lnTo>
                  <a:pt x="1232526" y="2832"/>
                </a:lnTo>
                <a:lnTo>
                  <a:pt x="1229681" y="0"/>
                </a:lnTo>
                <a:close/>
              </a:path>
              <a:path w="2350770" h="12700">
                <a:moveTo>
                  <a:pt x="1255094" y="0"/>
                </a:moveTo>
                <a:lnTo>
                  <a:pt x="1248070" y="0"/>
                </a:lnTo>
                <a:lnTo>
                  <a:pt x="1245226" y="2832"/>
                </a:lnTo>
                <a:lnTo>
                  <a:pt x="1245226" y="9855"/>
                </a:lnTo>
                <a:lnTo>
                  <a:pt x="1248070" y="12700"/>
                </a:lnTo>
                <a:lnTo>
                  <a:pt x="1255094" y="12700"/>
                </a:lnTo>
                <a:lnTo>
                  <a:pt x="1257938" y="9855"/>
                </a:lnTo>
                <a:lnTo>
                  <a:pt x="1257938" y="2832"/>
                </a:lnTo>
                <a:lnTo>
                  <a:pt x="1255094" y="0"/>
                </a:lnTo>
                <a:close/>
              </a:path>
              <a:path w="2350770" h="12700">
                <a:moveTo>
                  <a:pt x="1280506" y="0"/>
                </a:moveTo>
                <a:lnTo>
                  <a:pt x="1273483" y="0"/>
                </a:lnTo>
                <a:lnTo>
                  <a:pt x="1270638" y="2832"/>
                </a:lnTo>
                <a:lnTo>
                  <a:pt x="1270638" y="9855"/>
                </a:lnTo>
                <a:lnTo>
                  <a:pt x="1273483" y="12700"/>
                </a:lnTo>
                <a:lnTo>
                  <a:pt x="1280506" y="12700"/>
                </a:lnTo>
                <a:lnTo>
                  <a:pt x="1283351" y="9855"/>
                </a:lnTo>
                <a:lnTo>
                  <a:pt x="1283351" y="2832"/>
                </a:lnTo>
                <a:lnTo>
                  <a:pt x="1280506" y="0"/>
                </a:lnTo>
                <a:close/>
              </a:path>
              <a:path w="2350770" h="12700">
                <a:moveTo>
                  <a:pt x="1305919" y="0"/>
                </a:moveTo>
                <a:lnTo>
                  <a:pt x="1298896" y="0"/>
                </a:lnTo>
                <a:lnTo>
                  <a:pt x="1296051" y="2832"/>
                </a:lnTo>
                <a:lnTo>
                  <a:pt x="1296051" y="9855"/>
                </a:lnTo>
                <a:lnTo>
                  <a:pt x="1298896" y="12700"/>
                </a:lnTo>
                <a:lnTo>
                  <a:pt x="1305919" y="12700"/>
                </a:lnTo>
                <a:lnTo>
                  <a:pt x="1308764" y="9855"/>
                </a:lnTo>
                <a:lnTo>
                  <a:pt x="1308764" y="2832"/>
                </a:lnTo>
                <a:lnTo>
                  <a:pt x="1305919" y="0"/>
                </a:lnTo>
                <a:close/>
              </a:path>
              <a:path w="2350770" h="12700">
                <a:moveTo>
                  <a:pt x="1331332" y="0"/>
                </a:moveTo>
                <a:lnTo>
                  <a:pt x="1324309" y="0"/>
                </a:lnTo>
                <a:lnTo>
                  <a:pt x="1321464" y="2832"/>
                </a:lnTo>
                <a:lnTo>
                  <a:pt x="1321464" y="9855"/>
                </a:lnTo>
                <a:lnTo>
                  <a:pt x="1324309" y="12700"/>
                </a:lnTo>
                <a:lnTo>
                  <a:pt x="1331332" y="12700"/>
                </a:lnTo>
                <a:lnTo>
                  <a:pt x="1334176" y="9855"/>
                </a:lnTo>
                <a:lnTo>
                  <a:pt x="1334176" y="2832"/>
                </a:lnTo>
                <a:lnTo>
                  <a:pt x="1331332" y="0"/>
                </a:lnTo>
                <a:close/>
              </a:path>
              <a:path w="2350770" h="12700">
                <a:moveTo>
                  <a:pt x="1356744" y="0"/>
                </a:moveTo>
                <a:lnTo>
                  <a:pt x="1349721" y="0"/>
                </a:lnTo>
                <a:lnTo>
                  <a:pt x="1346876" y="2832"/>
                </a:lnTo>
                <a:lnTo>
                  <a:pt x="1346876" y="9855"/>
                </a:lnTo>
                <a:lnTo>
                  <a:pt x="1349721" y="12700"/>
                </a:lnTo>
                <a:lnTo>
                  <a:pt x="1356744" y="12700"/>
                </a:lnTo>
                <a:lnTo>
                  <a:pt x="1359589" y="9855"/>
                </a:lnTo>
                <a:lnTo>
                  <a:pt x="1359589" y="2832"/>
                </a:lnTo>
                <a:lnTo>
                  <a:pt x="1356744" y="0"/>
                </a:lnTo>
                <a:close/>
              </a:path>
              <a:path w="2350770" h="12700">
                <a:moveTo>
                  <a:pt x="1382157" y="0"/>
                </a:moveTo>
                <a:lnTo>
                  <a:pt x="1375134" y="0"/>
                </a:lnTo>
                <a:lnTo>
                  <a:pt x="1372289" y="2832"/>
                </a:lnTo>
                <a:lnTo>
                  <a:pt x="1372289" y="9855"/>
                </a:lnTo>
                <a:lnTo>
                  <a:pt x="1375134" y="12700"/>
                </a:lnTo>
                <a:lnTo>
                  <a:pt x="1382157" y="12700"/>
                </a:lnTo>
                <a:lnTo>
                  <a:pt x="1385002" y="9855"/>
                </a:lnTo>
                <a:lnTo>
                  <a:pt x="1385002" y="2832"/>
                </a:lnTo>
                <a:lnTo>
                  <a:pt x="1382157" y="0"/>
                </a:lnTo>
                <a:close/>
              </a:path>
              <a:path w="2350770" h="12700">
                <a:moveTo>
                  <a:pt x="1407570" y="0"/>
                </a:moveTo>
                <a:lnTo>
                  <a:pt x="1400547" y="0"/>
                </a:lnTo>
                <a:lnTo>
                  <a:pt x="1397702" y="2832"/>
                </a:lnTo>
                <a:lnTo>
                  <a:pt x="1397702" y="9855"/>
                </a:lnTo>
                <a:lnTo>
                  <a:pt x="1400547" y="12700"/>
                </a:lnTo>
                <a:lnTo>
                  <a:pt x="1407570" y="12700"/>
                </a:lnTo>
                <a:lnTo>
                  <a:pt x="1410415" y="9855"/>
                </a:lnTo>
                <a:lnTo>
                  <a:pt x="1410415" y="2832"/>
                </a:lnTo>
                <a:lnTo>
                  <a:pt x="1407570" y="0"/>
                </a:lnTo>
                <a:close/>
              </a:path>
              <a:path w="2350770" h="12700">
                <a:moveTo>
                  <a:pt x="1432982" y="0"/>
                </a:moveTo>
                <a:lnTo>
                  <a:pt x="1425959" y="0"/>
                </a:lnTo>
                <a:lnTo>
                  <a:pt x="1423115" y="2832"/>
                </a:lnTo>
                <a:lnTo>
                  <a:pt x="1423115" y="9855"/>
                </a:lnTo>
                <a:lnTo>
                  <a:pt x="1425959" y="12700"/>
                </a:lnTo>
                <a:lnTo>
                  <a:pt x="1432982" y="12700"/>
                </a:lnTo>
                <a:lnTo>
                  <a:pt x="1435827" y="9855"/>
                </a:lnTo>
                <a:lnTo>
                  <a:pt x="1435827" y="2832"/>
                </a:lnTo>
                <a:lnTo>
                  <a:pt x="1432982" y="0"/>
                </a:lnTo>
                <a:close/>
              </a:path>
              <a:path w="2350770" h="12700">
                <a:moveTo>
                  <a:pt x="1458395" y="0"/>
                </a:moveTo>
                <a:lnTo>
                  <a:pt x="1451372" y="0"/>
                </a:lnTo>
                <a:lnTo>
                  <a:pt x="1448527" y="2832"/>
                </a:lnTo>
                <a:lnTo>
                  <a:pt x="1448527" y="9855"/>
                </a:lnTo>
                <a:lnTo>
                  <a:pt x="1451372" y="12700"/>
                </a:lnTo>
                <a:lnTo>
                  <a:pt x="1458395" y="12700"/>
                </a:lnTo>
                <a:lnTo>
                  <a:pt x="1461240" y="9855"/>
                </a:lnTo>
                <a:lnTo>
                  <a:pt x="1461240" y="2832"/>
                </a:lnTo>
                <a:lnTo>
                  <a:pt x="1458395" y="0"/>
                </a:lnTo>
                <a:close/>
              </a:path>
              <a:path w="2350770" h="12700">
                <a:moveTo>
                  <a:pt x="1483808" y="0"/>
                </a:moveTo>
                <a:lnTo>
                  <a:pt x="1476785" y="0"/>
                </a:lnTo>
                <a:lnTo>
                  <a:pt x="1473940" y="2832"/>
                </a:lnTo>
                <a:lnTo>
                  <a:pt x="1473940" y="9855"/>
                </a:lnTo>
                <a:lnTo>
                  <a:pt x="1476785" y="12700"/>
                </a:lnTo>
                <a:lnTo>
                  <a:pt x="1483808" y="12700"/>
                </a:lnTo>
                <a:lnTo>
                  <a:pt x="1486653" y="9855"/>
                </a:lnTo>
                <a:lnTo>
                  <a:pt x="1486653" y="2832"/>
                </a:lnTo>
                <a:lnTo>
                  <a:pt x="1483808" y="0"/>
                </a:lnTo>
                <a:close/>
              </a:path>
              <a:path w="2350770" h="12700">
                <a:moveTo>
                  <a:pt x="1509221" y="0"/>
                </a:moveTo>
                <a:lnTo>
                  <a:pt x="1502197" y="0"/>
                </a:lnTo>
                <a:lnTo>
                  <a:pt x="1499353" y="2832"/>
                </a:lnTo>
                <a:lnTo>
                  <a:pt x="1499353" y="9855"/>
                </a:lnTo>
                <a:lnTo>
                  <a:pt x="1502197" y="12700"/>
                </a:lnTo>
                <a:lnTo>
                  <a:pt x="1509221" y="12700"/>
                </a:lnTo>
                <a:lnTo>
                  <a:pt x="1512065" y="9855"/>
                </a:lnTo>
                <a:lnTo>
                  <a:pt x="1512065" y="2832"/>
                </a:lnTo>
                <a:lnTo>
                  <a:pt x="1509221" y="0"/>
                </a:lnTo>
                <a:close/>
              </a:path>
              <a:path w="2350770" h="12700">
                <a:moveTo>
                  <a:pt x="1534633" y="0"/>
                </a:moveTo>
                <a:lnTo>
                  <a:pt x="1527610" y="0"/>
                </a:lnTo>
                <a:lnTo>
                  <a:pt x="1524765" y="2832"/>
                </a:lnTo>
                <a:lnTo>
                  <a:pt x="1524765" y="9855"/>
                </a:lnTo>
                <a:lnTo>
                  <a:pt x="1527610" y="12700"/>
                </a:lnTo>
                <a:lnTo>
                  <a:pt x="1534633" y="12700"/>
                </a:lnTo>
                <a:lnTo>
                  <a:pt x="1537478" y="9855"/>
                </a:lnTo>
                <a:lnTo>
                  <a:pt x="1537478" y="2832"/>
                </a:lnTo>
                <a:lnTo>
                  <a:pt x="1534633" y="0"/>
                </a:lnTo>
                <a:close/>
              </a:path>
              <a:path w="2350770" h="12700">
                <a:moveTo>
                  <a:pt x="1560046" y="0"/>
                </a:moveTo>
                <a:lnTo>
                  <a:pt x="1553023" y="0"/>
                </a:lnTo>
                <a:lnTo>
                  <a:pt x="1550178" y="2832"/>
                </a:lnTo>
                <a:lnTo>
                  <a:pt x="1550178" y="9855"/>
                </a:lnTo>
                <a:lnTo>
                  <a:pt x="1553023" y="12700"/>
                </a:lnTo>
                <a:lnTo>
                  <a:pt x="1560046" y="12700"/>
                </a:lnTo>
                <a:lnTo>
                  <a:pt x="1562891" y="9855"/>
                </a:lnTo>
                <a:lnTo>
                  <a:pt x="1562891" y="2832"/>
                </a:lnTo>
                <a:lnTo>
                  <a:pt x="1560046" y="0"/>
                </a:lnTo>
                <a:close/>
              </a:path>
              <a:path w="2350770" h="12700">
                <a:moveTo>
                  <a:pt x="1585459" y="0"/>
                </a:moveTo>
                <a:lnTo>
                  <a:pt x="1578436" y="0"/>
                </a:lnTo>
                <a:lnTo>
                  <a:pt x="1575591" y="2832"/>
                </a:lnTo>
                <a:lnTo>
                  <a:pt x="1575591" y="9855"/>
                </a:lnTo>
                <a:lnTo>
                  <a:pt x="1578436" y="12700"/>
                </a:lnTo>
                <a:lnTo>
                  <a:pt x="1585459" y="12700"/>
                </a:lnTo>
                <a:lnTo>
                  <a:pt x="1588303" y="9855"/>
                </a:lnTo>
                <a:lnTo>
                  <a:pt x="1588303" y="2832"/>
                </a:lnTo>
                <a:lnTo>
                  <a:pt x="1585459" y="0"/>
                </a:lnTo>
                <a:close/>
              </a:path>
              <a:path w="2350770" h="12700">
                <a:moveTo>
                  <a:pt x="1610871" y="0"/>
                </a:moveTo>
                <a:lnTo>
                  <a:pt x="1603848" y="0"/>
                </a:lnTo>
                <a:lnTo>
                  <a:pt x="1601003" y="2832"/>
                </a:lnTo>
                <a:lnTo>
                  <a:pt x="1601003" y="9855"/>
                </a:lnTo>
                <a:lnTo>
                  <a:pt x="1603848" y="12700"/>
                </a:lnTo>
                <a:lnTo>
                  <a:pt x="1610871" y="12700"/>
                </a:lnTo>
                <a:lnTo>
                  <a:pt x="1613716" y="9855"/>
                </a:lnTo>
                <a:lnTo>
                  <a:pt x="1613716" y="2832"/>
                </a:lnTo>
                <a:lnTo>
                  <a:pt x="1610871" y="0"/>
                </a:lnTo>
                <a:close/>
              </a:path>
              <a:path w="2350770" h="12700">
                <a:moveTo>
                  <a:pt x="1636284" y="0"/>
                </a:moveTo>
                <a:lnTo>
                  <a:pt x="1629261" y="0"/>
                </a:lnTo>
                <a:lnTo>
                  <a:pt x="1626416" y="2832"/>
                </a:lnTo>
                <a:lnTo>
                  <a:pt x="1626416" y="9855"/>
                </a:lnTo>
                <a:lnTo>
                  <a:pt x="1629261" y="12700"/>
                </a:lnTo>
                <a:lnTo>
                  <a:pt x="1636284" y="12700"/>
                </a:lnTo>
                <a:lnTo>
                  <a:pt x="1639129" y="9855"/>
                </a:lnTo>
                <a:lnTo>
                  <a:pt x="1639129" y="2832"/>
                </a:lnTo>
                <a:lnTo>
                  <a:pt x="1636284" y="0"/>
                </a:lnTo>
                <a:close/>
              </a:path>
              <a:path w="2350770" h="12700">
                <a:moveTo>
                  <a:pt x="1661697" y="0"/>
                </a:moveTo>
                <a:lnTo>
                  <a:pt x="1654674" y="0"/>
                </a:lnTo>
                <a:lnTo>
                  <a:pt x="1651829" y="2832"/>
                </a:lnTo>
                <a:lnTo>
                  <a:pt x="1651829" y="9855"/>
                </a:lnTo>
                <a:lnTo>
                  <a:pt x="1654674" y="12700"/>
                </a:lnTo>
                <a:lnTo>
                  <a:pt x="1661697" y="12700"/>
                </a:lnTo>
                <a:lnTo>
                  <a:pt x="1664542" y="9855"/>
                </a:lnTo>
                <a:lnTo>
                  <a:pt x="1664542" y="2832"/>
                </a:lnTo>
                <a:lnTo>
                  <a:pt x="1661697" y="0"/>
                </a:lnTo>
                <a:close/>
              </a:path>
              <a:path w="2350770" h="12700">
                <a:moveTo>
                  <a:pt x="1687109" y="0"/>
                </a:moveTo>
                <a:lnTo>
                  <a:pt x="1680086" y="0"/>
                </a:lnTo>
                <a:lnTo>
                  <a:pt x="1677242" y="2832"/>
                </a:lnTo>
                <a:lnTo>
                  <a:pt x="1677242" y="9855"/>
                </a:lnTo>
                <a:lnTo>
                  <a:pt x="1680086" y="12700"/>
                </a:lnTo>
                <a:lnTo>
                  <a:pt x="1687109" y="12700"/>
                </a:lnTo>
                <a:lnTo>
                  <a:pt x="1689954" y="9855"/>
                </a:lnTo>
                <a:lnTo>
                  <a:pt x="1689954" y="2832"/>
                </a:lnTo>
                <a:lnTo>
                  <a:pt x="1687109" y="0"/>
                </a:lnTo>
                <a:close/>
              </a:path>
              <a:path w="2350770" h="12700">
                <a:moveTo>
                  <a:pt x="1712522" y="0"/>
                </a:moveTo>
                <a:lnTo>
                  <a:pt x="1705499" y="0"/>
                </a:lnTo>
                <a:lnTo>
                  <a:pt x="1702654" y="2832"/>
                </a:lnTo>
                <a:lnTo>
                  <a:pt x="1702654" y="9855"/>
                </a:lnTo>
                <a:lnTo>
                  <a:pt x="1705499" y="12700"/>
                </a:lnTo>
                <a:lnTo>
                  <a:pt x="1712522" y="12700"/>
                </a:lnTo>
                <a:lnTo>
                  <a:pt x="1715367" y="9855"/>
                </a:lnTo>
                <a:lnTo>
                  <a:pt x="1715367" y="2832"/>
                </a:lnTo>
                <a:lnTo>
                  <a:pt x="1712522" y="0"/>
                </a:lnTo>
                <a:close/>
              </a:path>
              <a:path w="2350770" h="12700">
                <a:moveTo>
                  <a:pt x="1737935" y="0"/>
                </a:moveTo>
                <a:lnTo>
                  <a:pt x="1730912" y="0"/>
                </a:lnTo>
                <a:lnTo>
                  <a:pt x="1728067" y="2832"/>
                </a:lnTo>
                <a:lnTo>
                  <a:pt x="1728067" y="9855"/>
                </a:lnTo>
                <a:lnTo>
                  <a:pt x="1730912" y="12700"/>
                </a:lnTo>
                <a:lnTo>
                  <a:pt x="1737935" y="12700"/>
                </a:lnTo>
                <a:lnTo>
                  <a:pt x="1740780" y="9855"/>
                </a:lnTo>
                <a:lnTo>
                  <a:pt x="1740780" y="2832"/>
                </a:lnTo>
                <a:lnTo>
                  <a:pt x="1737935" y="0"/>
                </a:lnTo>
                <a:close/>
              </a:path>
              <a:path w="2350770" h="12700">
                <a:moveTo>
                  <a:pt x="1763348" y="0"/>
                </a:moveTo>
                <a:lnTo>
                  <a:pt x="1756324" y="0"/>
                </a:lnTo>
                <a:lnTo>
                  <a:pt x="1753480" y="2832"/>
                </a:lnTo>
                <a:lnTo>
                  <a:pt x="1753480" y="9855"/>
                </a:lnTo>
                <a:lnTo>
                  <a:pt x="1756324" y="12700"/>
                </a:lnTo>
                <a:lnTo>
                  <a:pt x="1763348" y="12700"/>
                </a:lnTo>
                <a:lnTo>
                  <a:pt x="1766192" y="9855"/>
                </a:lnTo>
                <a:lnTo>
                  <a:pt x="1766192" y="2832"/>
                </a:lnTo>
                <a:lnTo>
                  <a:pt x="1763348" y="0"/>
                </a:lnTo>
                <a:close/>
              </a:path>
              <a:path w="2350770" h="12700">
                <a:moveTo>
                  <a:pt x="1788760" y="0"/>
                </a:moveTo>
                <a:lnTo>
                  <a:pt x="1781737" y="0"/>
                </a:lnTo>
                <a:lnTo>
                  <a:pt x="1778892" y="2832"/>
                </a:lnTo>
                <a:lnTo>
                  <a:pt x="1778892" y="9855"/>
                </a:lnTo>
                <a:lnTo>
                  <a:pt x="1781737" y="12700"/>
                </a:lnTo>
                <a:lnTo>
                  <a:pt x="1788760" y="12700"/>
                </a:lnTo>
                <a:lnTo>
                  <a:pt x="1791605" y="9855"/>
                </a:lnTo>
                <a:lnTo>
                  <a:pt x="1791605" y="2832"/>
                </a:lnTo>
                <a:lnTo>
                  <a:pt x="1788760" y="0"/>
                </a:lnTo>
                <a:close/>
              </a:path>
              <a:path w="2350770" h="12700">
                <a:moveTo>
                  <a:pt x="1814173" y="0"/>
                </a:moveTo>
                <a:lnTo>
                  <a:pt x="1807150" y="0"/>
                </a:lnTo>
                <a:lnTo>
                  <a:pt x="1804305" y="2832"/>
                </a:lnTo>
                <a:lnTo>
                  <a:pt x="1804305" y="9855"/>
                </a:lnTo>
                <a:lnTo>
                  <a:pt x="1807150" y="12700"/>
                </a:lnTo>
                <a:lnTo>
                  <a:pt x="1814173" y="12700"/>
                </a:lnTo>
                <a:lnTo>
                  <a:pt x="1817018" y="9855"/>
                </a:lnTo>
                <a:lnTo>
                  <a:pt x="1817018" y="2832"/>
                </a:lnTo>
                <a:lnTo>
                  <a:pt x="1814173" y="0"/>
                </a:lnTo>
                <a:close/>
              </a:path>
              <a:path w="2350770" h="12700">
                <a:moveTo>
                  <a:pt x="1839586" y="0"/>
                </a:moveTo>
                <a:lnTo>
                  <a:pt x="1832563" y="0"/>
                </a:lnTo>
                <a:lnTo>
                  <a:pt x="1829718" y="2832"/>
                </a:lnTo>
                <a:lnTo>
                  <a:pt x="1829718" y="9855"/>
                </a:lnTo>
                <a:lnTo>
                  <a:pt x="1832563" y="12700"/>
                </a:lnTo>
                <a:lnTo>
                  <a:pt x="1839586" y="12700"/>
                </a:lnTo>
                <a:lnTo>
                  <a:pt x="1842430" y="9855"/>
                </a:lnTo>
                <a:lnTo>
                  <a:pt x="1842430" y="2832"/>
                </a:lnTo>
                <a:lnTo>
                  <a:pt x="1839586" y="0"/>
                </a:lnTo>
                <a:close/>
              </a:path>
              <a:path w="2350770" h="12700">
                <a:moveTo>
                  <a:pt x="1864998" y="0"/>
                </a:moveTo>
                <a:lnTo>
                  <a:pt x="1857975" y="0"/>
                </a:lnTo>
                <a:lnTo>
                  <a:pt x="1855130" y="2832"/>
                </a:lnTo>
                <a:lnTo>
                  <a:pt x="1855130" y="9855"/>
                </a:lnTo>
                <a:lnTo>
                  <a:pt x="1857975" y="12700"/>
                </a:lnTo>
                <a:lnTo>
                  <a:pt x="1864998" y="12700"/>
                </a:lnTo>
                <a:lnTo>
                  <a:pt x="1867843" y="9855"/>
                </a:lnTo>
                <a:lnTo>
                  <a:pt x="1867843" y="2832"/>
                </a:lnTo>
                <a:lnTo>
                  <a:pt x="1864998" y="0"/>
                </a:lnTo>
                <a:close/>
              </a:path>
              <a:path w="2350770" h="12700">
                <a:moveTo>
                  <a:pt x="1890411" y="0"/>
                </a:moveTo>
                <a:lnTo>
                  <a:pt x="1883388" y="0"/>
                </a:lnTo>
                <a:lnTo>
                  <a:pt x="1880543" y="2832"/>
                </a:lnTo>
                <a:lnTo>
                  <a:pt x="1880543" y="9855"/>
                </a:lnTo>
                <a:lnTo>
                  <a:pt x="1883388" y="12700"/>
                </a:lnTo>
                <a:lnTo>
                  <a:pt x="1890411" y="12700"/>
                </a:lnTo>
                <a:lnTo>
                  <a:pt x="1893256" y="9855"/>
                </a:lnTo>
                <a:lnTo>
                  <a:pt x="1893256" y="2832"/>
                </a:lnTo>
                <a:lnTo>
                  <a:pt x="1890411" y="0"/>
                </a:lnTo>
                <a:close/>
              </a:path>
              <a:path w="2350770" h="12700">
                <a:moveTo>
                  <a:pt x="1915824" y="0"/>
                </a:moveTo>
                <a:lnTo>
                  <a:pt x="1908801" y="0"/>
                </a:lnTo>
                <a:lnTo>
                  <a:pt x="1905956" y="2832"/>
                </a:lnTo>
                <a:lnTo>
                  <a:pt x="1905956" y="9855"/>
                </a:lnTo>
                <a:lnTo>
                  <a:pt x="1908801" y="12700"/>
                </a:lnTo>
                <a:lnTo>
                  <a:pt x="1915824" y="12700"/>
                </a:lnTo>
                <a:lnTo>
                  <a:pt x="1918669" y="9855"/>
                </a:lnTo>
                <a:lnTo>
                  <a:pt x="1918669" y="2832"/>
                </a:lnTo>
                <a:lnTo>
                  <a:pt x="1915824" y="0"/>
                </a:lnTo>
                <a:close/>
              </a:path>
              <a:path w="2350770" h="12700">
                <a:moveTo>
                  <a:pt x="1941236" y="0"/>
                </a:moveTo>
                <a:lnTo>
                  <a:pt x="1934213" y="0"/>
                </a:lnTo>
                <a:lnTo>
                  <a:pt x="1931369" y="2832"/>
                </a:lnTo>
                <a:lnTo>
                  <a:pt x="1931369" y="9855"/>
                </a:lnTo>
                <a:lnTo>
                  <a:pt x="1934213" y="12700"/>
                </a:lnTo>
                <a:lnTo>
                  <a:pt x="1941236" y="12700"/>
                </a:lnTo>
                <a:lnTo>
                  <a:pt x="1944081" y="9855"/>
                </a:lnTo>
                <a:lnTo>
                  <a:pt x="1944081" y="2832"/>
                </a:lnTo>
                <a:lnTo>
                  <a:pt x="1941236" y="0"/>
                </a:lnTo>
                <a:close/>
              </a:path>
              <a:path w="2350770" h="12700">
                <a:moveTo>
                  <a:pt x="1966649" y="0"/>
                </a:moveTo>
                <a:lnTo>
                  <a:pt x="1959626" y="0"/>
                </a:lnTo>
                <a:lnTo>
                  <a:pt x="1956781" y="2832"/>
                </a:lnTo>
                <a:lnTo>
                  <a:pt x="1956781" y="9855"/>
                </a:lnTo>
                <a:lnTo>
                  <a:pt x="1959626" y="12700"/>
                </a:lnTo>
                <a:lnTo>
                  <a:pt x="1966649" y="12700"/>
                </a:lnTo>
                <a:lnTo>
                  <a:pt x="1969494" y="9855"/>
                </a:lnTo>
                <a:lnTo>
                  <a:pt x="1969494" y="2832"/>
                </a:lnTo>
                <a:lnTo>
                  <a:pt x="1966649" y="0"/>
                </a:lnTo>
                <a:close/>
              </a:path>
              <a:path w="2350770" h="12700">
                <a:moveTo>
                  <a:pt x="1992062" y="0"/>
                </a:moveTo>
                <a:lnTo>
                  <a:pt x="1985039" y="0"/>
                </a:lnTo>
                <a:lnTo>
                  <a:pt x="1982194" y="2832"/>
                </a:lnTo>
                <a:lnTo>
                  <a:pt x="1982194" y="9855"/>
                </a:lnTo>
                <a:lnTo>
                  <a:pt x="1985039" y="12700"/>
                </a:lnTo>
                <a:lnTo>
                  <a:pt x="1992062" y="12700"/>
                </a:lnTo>
                <a:lnTo>
                  <a:pt x="1994907" y="9855"/>
                </a:lnTo>
                <a:lnTo>
                  <a:pt x="1994907" y="2832"/>
                </a:lnTo>
                <a:lnTo>
                  <a:pt x="1992062" y="0"/>
                </a:lnTo>
                <a:close/>
              </a:path>
              <a:path w="2350770" h="12700">
                <a:moveTo>
                  <a:pt x="2017475" y="0"/>
                </a:moveTo>
                <a:lnTo>
                  <a:pt x="2010451" y="0"/>
                </a:lnTo>
                <a:lnTo>
                  <a:pt x="2007607" y="2832"/>
                </a:lnTo>
                <a:lnTo>
                  <a:pt x="2007607" y="9855"/>
                </a:lnTo>
                <a:lnTo>
                  <a:pt x="2010451" y="12700"/>
                </a:lnTo>
                <a:lnTo>
                  <a:pt x="2017475" y="12700"/>
                </a:lnTo>
                <a:lnTo>
                  <a:pt x="2020319" y="9855"/>
                </a:lnTo>
                <a:lnTo>
                  <a:pt x="2020319" y="2832"/>
                </a:lnTo>
                <a:lnTo>
                  <a:pt x="2017475" y="0"/>
                </a:lnTo>
                <a:close/>
              </a:path>
              <a:path w="2350770" h="12700">
                <a:moveTo>
                  <a:pt x="2042887" y="0"/>
                </a:moveTo>
                <a:lnTo>
                  <a:pt x="2035864" y="0"/>
                </a:lnTo>
                <a:lnTo>
                  <a:pt x="2033019" y="2832"/>
                </a:lnTo>
                <a:lnTo>
                  <a:pt x="2033019" y="9855"/>
                </a:lnTo>
                <a:lnTo>
                  <a:pt x="2035864" y="12700"/>
                </a:lnTo>
                <a:lnTo>
                  <a:pt x="2042887" y="12700"/>
                </a:lnTo>
                <a:lnTo>
                  <a:pt x="2045732" y="9855"/>
                </a:lnTo>
                <a:lnTo>
                  <a:pt x="2045732" y="2832"/>
                </a:lnTo>
                <a:lnTo>
                  <a:pt x="2042887" y="0"/>
                </a:lnTo>
                <a:close/>
              </a:path>
              <a:path w="2350770" h="12700">
                <a:moveTo>
                  <a:pt x="2068300" y="0"/>
                </a:moveTo>
                <a:lnTo>
                  <a:pt x="2061277" y="0"/>
                </a:lnTo>
                <a:lnTo>
                  <a:pt x="2058432" y="2832"/>
                </a:lnTo>
                <a:lnTo>
                  <a:pt x="2058432" y="9855"/>
                </a:lnTo>
                <a:lnTo>
                  <a:pt x="2061277" y="12700"/>
                </a:lnTo>
                <a:lnTo>
                  <a:pt x="2068300" y="12700"/>
                </a:lnTo>
                <a:lnTo>
                  <a:pt x="2071145" y="9855"/>
                </a:lnTo>
                <a:lnTo>
                  <a:pt x="2071145" y="2832"/>
                </a:lnTo>
                <a:lnTo>
                  <a:pt x="2068300" y="0"/>
                </a:lnTo>
                <a:close/>
              </a:path>
              <a:path w="2350770" h="12700">
                <a:moveTo>
                  <a:pt x="2093713" y="0"/>
                </a:moveTo>
                <a:lnTo>
                  <a:pt x="2086690" y="0"/>
                </a:lnTo>
                <a:lnTo>
                  <a:pt x="2083845" y="2832"/>
                </a:lnTo>
                <a:lnTo>
                  <a:pt x="2083845" y="9855"/>
                </a:lnTo>
                <a:lnTo>
                  <a:pt x="2086690" y="12700"/>
                </a:lnTo>
                <a:lnTo>
                  <a:pt x="2093713" y="12700"/>
                </a:lnTo>
                <a:lnTo>
                  <a:pt x="2096557" y="9855"/>
                </a:lnTo>
                <a:lnTo>
                  <a:pt x="2096557" y="2832"/>
                </a:lnTo>
                <a:lnTo>
                  <a:pt x="2093713" y="0"/>
                </a:lnTo>
                <a:close/>
              </a:path>
              <a:path w="2350770" h="12700">
                <a:moveTo>
                  <a:pt x="2119125" y="0"/>
                </a:moveTo>
                <a:lnTo>
                  <a:pt x="2112102" y="0"/>
                </a:lnTo>
                <a:lnTo>
                  <a:pt x="2109257" y="2832"/>
                </a:lnTo>
                <a:lnTo>
                  <a:pt x="2109257" y="9855"/>
                </a:lnTo>
                <a:lnTo>
                  <a:pt x="2112102" y="12700"/>
                </a:lnTo>
                <a:lnTo>
                  <a:pt x="2119125" y="12700"/>
                </a:lnTo>
                <a:lnTo>
                  <a:pt x="2121970" y="9855"/>
                </a:lnTo>
                <a:lnTo>
                  <a:pt x="2121970" y="2832"/>
                </a:lnTo>
                <a:lnTo>
                  <a:pt x="2119125" y="0"/>
                </a:lnTo>
                <a:close/>
              </a:path>
              <a:path w="2350770" h="12700">
                <a:moveTo>
                  <a:pt x="2144538" y="0"/>
                </a:moveTo>
                <a:lnTo>
                  <a:pt x="2137515" y="0"/>
                </a:lnTo>
                <a:lnTo>
                  <a:pt x="2134670" y="2832"/>
                </a:lnTo>
                <a:lnTo>
                  <a:pt x="2134670" y="9855"/>
                </a:lnTo>
                <a:lnTo>
                  <a:pt x="2137515" y="12700"/>
                </a:lnTo>
                <a:lnTo>
                  <a:pt x="2144538" y="12700"/>
                </a:lnTo>
                <a:lnTo>
                  <a:pt x="2147383" y="9855"/>
                </a:lnTo>
                <a:lnTo>
                  <a:pt x="2147383" y="2832"/>
                </a:lnTo>
                <a:lnTo>
                  <a:pt x="2144538" y="0"/>
                </a:lnTo>
                <a:close/>
              </a:path>
              <a:path w="2350770" h="12700">
                <a:moveTo>
                  <a:pt x="2169951" y="0"/>
                </a:moveTo>
                <a:lnTo>
                  <a:pt x="2162928" y="0"/>
                </a:lnTo>
                <a:lnTo>
                  <a:pt x="2160083" y="2832"/>
                </a:lnTo>
                <a:lnTo>
                  <a:pt x="2160083" y="9855"/>
                </a:lnTo>
                <a:lnTo>
                  <a:pt x="2162928" y="12700"/>
                </a:lnTo>
                <a:lnTo>
                  <a:pt x="2169951" y="12700"/>
                </a:lnTo>
                <a:lnTo>
                  <a:pt x="2172796" y="9855"/>
                </a:lnTo>
                <a:lnTo>
                  <a:pt x="2172796" y="2832"/>
                </a:lnTo>
                <a:lnTo>
                  <a:pt x="2169951" y="0"/>
                </a:lnTo>
                <a:close/>
              </a:path>
              <a:path w="2350770" h="12700">
                <a:moveTo>
                  <a:pt x="2195363" y="0"/>
                </a:moveTo>
                <a:lnTo>
                  <a:pt x="2188340" y="0"/>
                </a:lnTo>
                <a:lnTo>
                  <a:pt x="2185496" y="2832"/>
                </a:lnTo>
                <a:lnTo>
                  <a:pt x="2185496" y="9855"/>
                </a:lnTo>
                <a:lnTo>
                  <a:pt x="2188340" y="12700"/>
                </a:lnTo>
                <a:lnTo>
                  <a:pt x="2195363" y="12700"/>
                </a:lnTo>
                <a:lnTo>
                  <a:pt x="2198208" y="9855"/>
                </a:lnTo>
                <a:lnTo>
                  <a:pt x="2198208" y="2832"/>
                </a:lnTo>
                <a:lnTo>
                  <a:pt x="2195363" y="0"/>
                </a:lnTo>
                <a:close/>
              </a:path>
              <a:path w="2350770" h="12700">
                <a:moveTo>
                  <a:pt x="2220776" y="0"/>
                </a:moveTo>
                <a:lnTo>
                  <a:pt x="2213753" y="0"/>
                </a:lnTo>
                <a:lnTo>
                  <a:pt x="2210908" y="2832"/>
                </a:lnTo>
                <a:lnTo>
                  <a:pt x="2210908" y="9855"/>
                </a:lnTo>
                <a:lnTo>
                  <a:pt x="2213753" y="12700"/>
                </a:lnTo>
                <a:lnTo>
                  <a:pt x="2220776" y="12700"/>
                </a:lnTo>
                <a:lnTo>
                  <a:pt x="2223621" y="9855"/>
                </a:lnTo>
                <a:lnTo>
                  <a:pt x="2223621" y="2832"/>
                </a:lnTo>
                <a:lnTo>
                  <a:pt x="2220776" y="0"/>
                </a:lnTo>
                <a:close/>
              </a:path>
              <a:path w="2350770" h="12700">
                <a:moveTo>
                  <a:pt x="2246189" y="0"/>
                </a:moveTo>
                <a:lnTo>
                  <a:pt x="2239166" y="0"/>
                </a:lnTo>
                <a:lnTo>
                  <a:pt x="2236321" y="2832"/>
                </a:lnTo>
                <a:lnTo>
                  <a:pt x="2236321" y="9855"/>
                </a:lnTo>
                <a:lnTo>
                  <a:pt x="2239166" y="12700"/>
                </a:lnTo>
                <a:lnTo>
                  <a:pt x="2246189" y="12700"/>
                </a:lnTo>
                <a:lnTo>
                  <a:pt x="2249034" y="9855"/>
                </a:lnTo>
                <a:lnTo>
                  <a:pt x="2249034" y="2832"/>
                </a:lnTo>
                <a:lnTo>
                  <a:pt x="2246189" y="0"/>
                </a:lnTo>
                <a:close/>
              </a:path>
              <a:path w="2350770" h="12700">
                <a:moveTo>
                  <a:pt x="2271602" y="0"/>
                </a:moveTo>
                <a:lnTo>
                  <a:pt x="2264578" y="0"/>
                </a:lnTo>
                <a:lnTo>
                  <a:pt x="2261734" y="2832"/>
                </a:lnTo>
                <a:lnTo>
                  <a:pt x="2261734" y="9855"/>
                </a:lnTo>
                <a:lnTo>
                  <a:pt x="2264578" y="12700"/>
                </a:lnTo>
                <a:lnTo>
                  <a:pt x="2271602" y="12700"/>
                </a:lnTo>
                <a:lnTo>
                  <a:pt x="2274446" y="9855"/>
                </a:lnTo>
                <a:lnTo>
                  <a:pt x="2274446" y="2832"/>
                </a:lnTo>
                <a:lnTo>
                  <a:pt x="2271602" y="0"/>
                </a:lnTo>
                <a:close/>
              </a:path>
              <a:path w="2350770" h="12700">
                <a:moveTo>
                  <a:pt x="2297014" y="0"/>
                </a:moveTo>
                <a:lnTo>
                  <a:pt x="2289991" y="0"/>
                </a:lnTo>
                <a:lnTo>
                  <a:pt x="2287146" y="2832"/>
                </a:lnTo>
                <a:lnTo>
                  <a:pt x="2287146" y="9855"/>
                </a:lnTo>
                <a:lnTo>
                  <a:pt x="2289991" y="12700"/>
                </a:lnTo>
                <a:lnTo>
                  <a:pt x="2297014" y="12700"/>
                </a:lnTo>
                <a:lnTo>
                  <a:pt x="2299859" y="9855"/>
                </a:lnTo>
                <a:lnTo>
                  <a:pt x="2299859" y="2832"/>
                </a:lnTo>
                <a:lnTo>
                  <a:pt x="2297014" y="0"/>
                </a:lnTo>
                <a:close/>
              </a:path>
              <a:path w="2350770" h="12700">
                <a:moveTo>
                  <a:pt x="2322427" y="0"/>
                </a:moveTo>
                <a:lnTo>
                  <a:pt x="2315404" y="0"/>
                </a:lnTo>
                <a:lnTo>
                  <a:pt x="2312559" y="2832"/>
                </a:lnTo>
                <a:lnTo>
                  <a:pt x="2312559" y="9855"/>
                </a:lnTo>
                <a:lnTo>
                  <a:pt x="2315404" y="12700"/>
                </a:lnTo>
                <a:lnTo>
                  <a:pt x="2322427" y="12700"/>
                </a:lnTo>
                <a:lnTo>
                  <a:pt x="2325272" y="9855"/>
                </a:lnTo>
                <a:lnTo>
                  <a:pt x="2325272" y="2832"/>
                </a:lnTo>
                <a:lnTo>
                  <a:pt x="2322427" y="0"/>
                </a:lnTo>
                <a:close/>
              </a:path>
              <a:path w="2350770" h="12700">
                <a:moveTo>
                  <a:pt x="2347840" y="0"/>
                </a:moveTo>
                <a:lnTo>
                  <a:pt x="2340817" y="0"/>
                </a:lnTo>
                <a:lnTo>
                  <a:pt x="2337972" y="2832"/>
                </a:lnTo>
                <a:lnTo>
                  <a:pt x="2337972" y="9855"/>
                </a:lnTo>
                <a:lnTo>
                  <a:pt x="2340817" y="12700"/>
                </a:lnTo>
                <a:lnTo>
                  <a:pt x="2347840" y="12700"/>
                </a:lnTo>
                <a:lnTo>
                  <a:pt x="2350684" y="9855"/>
                </a:lnTo>
                <a:lnTo>
                  <a:pt x="2350684" y="2832"/>
                </a:lnTo>
                <a:lnTo>
                  <a:pt x="2347840" y="0"/>
                </a:lnTo>
                <a:close/>
              </a:path>
            </a:pathLst>
          </a:custGeom>
          <a:solidFill>
            <a:srgbClr val="1817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>
            <a:spLocks noGrp="1"/>
          </p:cNvSpPr>
          <p:nvPr>
            <p:ph type="title"/>
          </p:nvPr>
        </p:nvSpPr>
        <p:spPr>
          <a:xfrm>
            <a:off x="1544091" y="715645"/>
            <a:ext cx="1657350" cy="50355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100" spc="110" dirty="0">
                <a:solidFill>
                  <a:schemeClr val="accent6">
                    <a:lumMod val="75000"/>
                  </a:schemeClr>
                </a:solidFill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社務報導</a:t>
            </a:r>
            <a:endParaRPr sz="3100" dirty="0">
              <a:solidFill>
                <a:schemeClr val="accent6">
                  <a:lumMod val="75000"/>
                </a:schemeClr>
              </a:solidFill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04800" y="1447800"/>
            <a:ext cx="6172199" cy="6908301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※</a:t>
            </a:r>
            <a:r>
              <a:rPr lang="en-US" altLang="zh-TW" sz="2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111</a:t>
            </a:r>
            <a:r>
              <a:rPr lang="zh-TW" altLang="zh-TW" sz="20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年社員大會暨第一次社員教育</a:t>
            </a: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:111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年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月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日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下午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點</a:t>
            </a:r>
          </a:p>
          <a:p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地點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台中市太平區樹德一街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136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巷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30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號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新光國小舊址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zh-TW" altLang="en-US" sz="2000" dirty="0">
                <a:solidFill>
                  <a:schemeClr val="accent5">
                    <a:lumMod val="50000"/>
                  </a:schemeClr>
                </a:solidFill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***</a:t>
            </a:r>
            <a:r>
              <a:rPr lang="zh-TW" altLang="zh-TW" sz="2000" dirty="0">
                <a:solidFill>
                  <a:schemeClr val="accent5">
                    <a:lumMod val="50000"/>
                  </a:schemeClr>
                </a:solidFill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請社員踴躍參加</a:t>
            </a:r>
            <a:r>
              <a:rPr lang="en-US" altLang="zh-TW" sz="2000" dirty="0">
                <a:solidFill>
                  <a:schemeClr val="accent5">
                    <a:lumMod val="50000"/>
                  </a:schemeClr>
                </a:solidFill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!</a:t>
            </a:r>
            <a:r>
              <a:rPr lang="zh-TW" altLang="zh-TW" sz="2000" dirty="0">
                <a:solidFill>
                  <a:schemeClr val="accent5">
                    <a:lumMod val="50000"/>
                  </a:schemeClr>
                </a:solidFill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有紀念品及餐點喔</a:t>
            </a:r>
            <a:r>
              <a:rPr lang="en-US" altLang="zh-TW" sz="2000" dirty="0">
                <a:solidFill>
                  <a:schemeClr val="accent5">
                    <a:lumMod val="50000"/>
                  </a:schemeClr>
                </a:solidFill>
                <a:latin typeface="華康中黑體外字集" panose="020B0509000000000000" pitchFamily="49" charset="-120"/>
                <a:ea typeface="華康中黑體外字集" panose="020B0509000000000000" pitchFamily="49" charset="-120"/>
              </a:rPr>
              <a:t>!</a:t>
            </a:r>
          </a:p>
          <a:p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※申請</a:t>
            </a:r>
            <a:r>
              <a:rPr lang="zh-TW" altLang="en-US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入社</a:t>
            </a:r>
            <a:r>
              <a:rPr lang="zh-TW" altLang="zh-TW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條件</a:t>
            </a:r>
            <a:r>
              <a:rPr lang="en-US" altLang="zh-TW" sz="28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endParaRPr lang="zh-TW" altLang="zh-TW" sz="2800" dirty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欲成為儲蓄互助社的社員，除了須符合社的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「共同關係」以外，還應具備下列條件之一：</a:t>
            </a:r>
            <a:b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一、年滿二十歲。</a:t>
            </a:r>
            <a:b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二、未滿二十歲而有行為能力者。</a:t>
            </a:r>
            <a:b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三、經法定代理人或監護人同意的未成年人，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得為社的未成年社員，未成年社員於具備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行為能力時，即為社的正式社員。</a:t>
            </a:r>
          </a:p>
          <a:p>
            <a:pPr fontAlgn="base"/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二、入社手續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- </a:t>
            </a:r>
            <a:endParaRPr lang="zh-TW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由正式社員一人介紹，填寫「入社申請書」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並申請加入儲蓄部。</a:t>
            </a:r>
            <a:b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理事會依社規定同意其申請成為準社員，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參加儲蓄部階段四至六個月並接受準社員入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社教育至少一次。</a:t>
            </a:r>
            <a:b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入社申請書經教育委員會簽署送交理事會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審查通過後，繳納入社費新臺幣壹佰元及認</a:t>
            </a:r>
            <a:endParaRPr lang="en-US" altLang="zh-TW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fontAlgn="base"/>
            <a:r>
              <a:rPr lang="en-US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繳股金一股以上，始成為正式社員。</a:t>
            </a:r>
          </a:p>
        </p:txBody>
      </p:sp>
      <p:pic>
        <p:nvPicPr>
          <p:cNvPr id="60" name="圖片 5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0542"/>
            <a:ext cx="6858000" cy="271903"/>
          </a:xfrm>
          <a:prstGeom prst="rect">
            <a:avLst/>
          </a:prstGeom>
        </p:spPr>
      </p:pic>
      <p:pic>
        <p:nvPicPr>
          <p:cNvPr id="62" name="圖片 6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05495"/>
            <a:ext cx="6858000" cy="271903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" t="38889" r="74444" b="40000"/>
          <a:stretch/>
        </p:blipFill>
        <p:spPr>
          <a:xfrm>
            <a:off x="685801" y="478970"/>
            <a:ext cx="859322" cy="1020445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8889" r="27778" b="37778"/>
          <a:stretch/>
        </p:blipFill>
        <p:spPr>
          <a:xfrm>
            <a:off x="5181600" y="8229600"/>
            <a:ext cx="1337186" cy="1404045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67"/>
          <a:stretch/>
        </p:blipFill>
        <p:spPr>
          <a:xfrm>
            <a:off x="-152400" y="8253876"/>
            <a:ext cx="5642172" cy="1880724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78" t="8888" r="74444" b="67778"/>
          <a:stretch/>
        </p:blipFill>
        <p:spPr>
          <a:xfrm>
            <a:off x="5181600" y="478970"/>
            <a:ext cx="1249300" cy="1639706"/>
          </a:xfrm>
          <a:prstGeom prst="rect">
            <a:avLst/>
          </a:prstGeom>
        </p:spPr>
      </p:pic>
      <p:cxnSp>
        <p:nvCxnSpPr>
          <p:cNvPr id="11" name="直線接點 10"/>
          <p:cNvCxnSpPr/>
          <p:nvPr/>
        </p:nvCxnSpPr>
        <p:spPr>
          <a:xfrm>
            <a:off x="0" y="2812551"/>
            <a:ext cx="6858000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6858000" cy="48260"/>
          </a:xfrm>
          <a:custGeom>
            <a:avLst/>
            <a:gdLst/>
            <a:ahLst/>
            <a:cxnLst/>
            <a:rect l="l" t="t" r="r" b="b"/>
            <a:pathLst>
              <a:path w="6858000" h="48260">
                <a:moveTo>
                  <a:pt x="0" y="47878"/>
                </a:moveTo>
                <a:lnTo>
                  <a:pt x="6858000" y="47878"/>
                </a:lnTo>
                <a:lnTo>
                  <a:pt x="6858000" y="0"/>
                </a:lnTo>
                <a:lnTo>
                  <a:pt x="0" y="0"/>
                </a:lnTo>
                <a:lnTo>
                  <a:pt x="0" y="47878"/>
                </a:lnTo>
                <a:close/>
              </a:path>
            </a:pathLst>
          </a:custGeom>
          <a:solidFill>
            <a:srgbClr val="EBF1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9811961"/>
            <a:ext cx="6858000" cy="94615"/>
          </a:xfrm>
          <a:custGeom>
            <a:avLst/>
            <a:gdLst/>
            <a:ahLst/>
            <a:cxnLst/>
            <a:rect l="l" t="t" r="r" b="b"/>
            <a:pathLst>
              <a:path w="6858000" h="94615">
                <a:moveTo>
                  <a:pt x="0" y="94038"/>
                </a:moveTo>
                <a:lnTo>
                  <a:pt x="6858000" y="94038"/>
                </a:lnTo>
                <a:lnTo>
                  <a:pt x="6858000" y="0"/>
                </a:lnTo>
                <a:lnTo>
                  <a:pt x="0" y="0"/>
                </a:lnTo>
                <a:lnTo>
                  <a:pt x="0" y="94038"/>
                </a:lnTo>
                <a:close/>
              </a:path>
            </a:pathLst>
          </a:custGeom>
          <a:solidFill>
            <a:srgbClr val="EBF1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875029" y="1028065"/>
            <a:ext cx="2597655" cy="56515"/>
          </a:xfrm>
          <a:custGeom>
            <a:avLst/>
            <a:gdLst/>
            <a:ahLst/>
            <a:cxnLst/>
            <a:rect l="l" t="t" r="r" b="b"/>
            <a:pathLst>
              <a:path w="2401570" h="17780">
                <a:moveTo>
                  <a:pt x="9850" y="4978"/>
                </a:moveTo>
                <a:lnTo>
                  <a:pt x="2823" y="4991"/>
                </a:lnTo>
                <a:lnTo>
                  <a:pt x="11" y="7810"/>
                </a:lnTo>
                <a:lnTo>
                  <a:pt x="0" y="14846"/>
                </a:lnTo>
                <a:lnTo>
                  <a:pt x="2849" y="17691"/>
                </a:lnTo>
                <a:lnTo>
                  <a:pt x="9876" y="17678"/>
                </a:lnTo>
                <a:lnTo>
                  <a:pt x="12687" y="14846"/>
                </a:lnTo>
                <a:lnTo>
                  <a:pt x="12698" y="7810"/>
                </a:lnTo>
                <a:lnTo>
                  <a:pt x="9850" y="4978"/>
                </a:lnTo>
                <a:close/>
              </a:path>
              <a:path w="2401570" h="17780">
                <a:moveTo>
                  <a:pt x="35262" y="4914"/>
                </a:moveTo>
                <a:lnTo>
                  <a:pt x="28235" y="4940"/>
                </a:lnTo>
                <a:lnTo>
                  <a:pt x="25424" y="7759"/>
                </a:lnTo>
                <a:lnTo>
                  <a:pt x="25412" y="14795"/>
                </a:lnTo>
                <a:lnTo>
                  <a:pt x="28262" y="17640"/>
                </a:lnTo>
                <a:lnTo>
                  <a:pt x="35289" y="17614"/>
                </a:lnTo>
                <a:lnTo>
                  <a:pt x="38101" y="14795"/>
                </a:lnTo>
                <a:lnTo>
                  <a:pt x="38111" y="7759"/>
                </a:lnTo>
                <a:lnTo>
                  <a:pt x="35262" y="4914"/>
                </a:lnTo>
                <a:close/>
              </a:path>
              <a:path w="2401570" h="17780">
                <a:moveTo>
                  <a:pt x="60675" y="4864"/>
                </a:moveTo>
                <a:lnTo>
                  <a:pt x="53648" y="4889"/>
                </a:lnTo>
                <a:lnTo>
                  <a:pt x="50836" y="7708"/>
                </a:lnTo>
                <a:lnTo>
                  <a:pt x="50825" y="14744"/>
                </a:lnTo>
                <a:lnTo>
                  <a:pt x="53675" y="17589"/>
                </a:lnTo>
                <a:lnTo>
                  <a:pt x="60702" y="17564"/>
                </a:lnTo>
                <a:lnTo>
                  <a:pt x="63512" y="14744"/>
                </a:lnTo>
                <a:lnTo>
                  <a:pt x="63524" y="7708"/>
                </a:lnTo>
                <a:lnTo>
                  <a:pt x="60675" y="4864"/>
                </a:lnTo>
                <a:close/>
              </a:path>
              <a:path w="2401570" h="17780">
                <a:moveTo>
                  <a:pt x="86088" y="4813"/>
                </a:moveTo>
                <a:lnTo>
                  <a:pt x="82580" y="4825"/>
                </a:lnTo>
                <a:lnTo>
                  <a:pt x="79061" y="4825"/>
                </a:lnTo>
                <a:lnTo>
                  <a:pt x="76249" y="7658"/>
                </a:lnTo>
                <a:lnTo>
                  <a:pt x="76238" y="14693"/>
                </a:lnTo>
                <a:lnTo>
                  <a:pt x="79087" y="17525"/>
                </a:lnTo>
                <a:lnTo>
                  <a:pt x="86114" y="17513"/>
                </a:lnTo>
                <a:lnTo>
                  <a:pt x="88925" y="14693"/>
                </a:lnTo>
                <a:lnTo>
                  <a:pt x="88936" y="7658"/>
                </a:lnTo>
                <a:lnTo>
                  <a:pt x="86088" y="4813"/>
                </a:lnTo>
                <a:close/>
              </a:path>
              <a:path w="2401570" h="17780">
                <a:moveTo>
                  <a:pt x="111500" y="4762"/>
                </a:moveTo>
                <a:lnTo>
                  <a:pt x="107993" y="4775"/>
                </a:lnTo>
                <a:lnTo>
                  <a:pt x="104474" y="4775"/>
                </a:lnTo>
                <a:lnTo>
                  <a:pt x="101674" y="7594"/>
                </a:lnTo>
                <a:lnTo>
                  <a:pt x="101650" y="14643"/>
                </a:lnTo>
                <a:lnTo>
                  <a:pt x="104500" y="17475"/>
                </a:lnTo>
                <a:lnTo>
                  <a:pt x="111527" y="17462"/>
                </a:lnTo>
                <a:lnTo>
                  <a:pt x="114338" y="14643"/>
                </a:lnTo>
                <a:lnTo>
                  <a:pt x="114349" y="7594"/>
                </a:lnTo>
                <a:lnTo>
                  <a:pt x="111500" y="4762"/>
                </a:lnTo>
                <a:close/>
              </a:path>
              <a:path w="2401570" h="17780">
                <a:moveTo>
                  <a:pt x="136913" y="4711"/>
                </a:moveTo>
                <a:lnTo>
                  <a:pt x="129886" y="4724"/>
                </a:lnTo>
                <a:lnTo>
                  <a:pt x="127074" y="7543"/>
                </a:lnTo>
                <a:lnTo>
                  <a:pt x="127063" y="14592"/>
                </a:lnTo>
                <a:lnTo>
                  <a:pt x="129913" y="17424"/>
                </a:lnTo>
                <a:lnTo>
                  <a:pt x="136939" y="17411"/>
                </a:lnTo>
                <a:lnTo>
                  <a:pt x="139750" y="14592"/>
                </a:lnTo>
                <a:lnTo>
                  <a:pt x="139762" y="7543"/>
                </a:lnTo>
                <a:lnTo>
                  <a:pt x="136913" y="4711"/>
                </a:lnTo>
                <a:close/>
              </a:path>
              <a:path w="2401570" h="17780">
                <a:moveTo>
                  <a:pt x="162326" y="4660"/>
                </a:moveTo>
                <a:lnTo>
                  <a:pt x="155299" y="4673"/>
                </a:lnTo>
                <a:lnTo>
                  <a:pt x="152487" y="7493"/>
                </a:lnTo>
                <a:lnTo>
                  <a:pt x="152476" y="14528"/>
                </a:lnTo>
                <a:lnTo>
                  <a:pt x="155324" y="17373"/>
                </a:lnTo>
                <a:lnTo>
                  <a:pt x="162351" y="17360"/>
                </a:lnTo>
                <a:lnTo>
                  <a:pt x="165163" y="14528"/>
                </a:lnTo>
                <a:lnTo>
                  <a:pt x="165174" y="7493"/>
                </a:lnTo>
                <a:lnTo>
                  <a:pt x="162326" y="4660"/>
                </a:lnTo>
                <a:close/>
              </a:path>
              <a:path w="2401570" h="17780">
                <a:moveTo>
                  <a:pt x="187739" y="4610"/>
                </a:moveTo>
                <a:lnTo>
                  <a:pt x="180712" y="4622"/>
                </a:lnTo>
                <a:lnTo>
                  <a:pt x="177900" y="7442"/>
                </a:lnTo>
                <a:lnTo>
                  <a:pt x="177888" y="14477"/>
                </a:lnTo>
                <a:lnTo>
                  <a:pt x="180737" y="17322"/>
                </a:lnTo>
                <a:lnTo>
                  <a:pt x="187764" y="17297"/>
                </a:lnTo>
                <a:lnTo>
                  <a:pt x="190576" y="14477"/>
                </a:lnTo>
                <a:lnTo>
                  <a:pt x="190587" y="7442"/>
                </a:lnTo>
                <a:lnTo>
                  <a:pt x="187739" y="4610"/>
                </a:lnTo>
                <a:close/>
              </a:path>
              <a:path w="2401570" h="17780">
                <a:moveTo>
                  <a:pt x="213150" y="4546"/>
                </a:moveTo>
                <a:lnTo>
                  <a:pt x="209643" y="4559"/>
                </a:lnTo>
                <a:lnTo>
                  <a:pt x="206124" y="4559"/>
                </a:lnTo>
                <a:lnTo>
                  <a:pt x="203312" y="7391"/>
                </a:lnTo>
                <a:lnTo>
                  <a:pt x="203301" y="14427"/>
                </a:lnTo>
                <a:lnTo>
                  <a:pt x="206150" y="17259"/>
                </a:lnTo>
                <a:lnTo>
                  <a:pt x="213177" y="17246"/>
                </a:lnTo>
                <a:lnTo>
                  <a:pt x="215988" y="14427"/>
                </a:lnTo>
                <a:lnTo>
                  <a:pt x="216000" y="7391"/>
                </a:lnTo>
                <a:lnTo>
                  <a:pt x="213150" y="4546"/>
                </a:lnTo>
                <a:close/>
              </a:path>
              <a:path w="2401570" h="17780">
                <a:moveTo>
                  <a:pt x="238563" y="4495"/>
                </a:moveTo>
                <a:lnTo>
                  <a:pt x="235056" y="4508"/>
                </a:lnTo>
                <a:lnTo>
                  <a:pt x="231537" y="4508"/>
                </a:lnTo>
                <a:lnTo>
                  <a:pt x="228725" y="7340"/>
                </a:lnTo>
                <a:lnTo>
                  <a:pt x="228714" y="14376"/>
                </a:lnTo>
                <a:lnTo>
                  <a:pt x="231562" y="17208"/>
                </a:lnTo>
                <a:lnTo>
                  <a:pt x="238589" y="17195"/>
                </a:lnTo>
                <a:lnTo>
                  <a:pt x="241401" y="14376"/>
                </a:lnTo>
                <a:lnTo>
                  <a:pt x="241413" y="7340"/>
                </a:lnTo>
                <a:lnTo>
                  <a:pt x="238563" y="4495"/>
                </a:lnTo>
                <a:close/>
              </a:path>
              <a:path w="2401570" h="17780">
                <a:moveTo>
                  <a:pt x="263975" y="4445"/>
                </a:moveTo>
                <a:lnTo>
                  <a:pt x="260469" y="4457"/>
                </a:lnTo>
                <a:lnTo>
                  <a:pt x="256950" y="4457"/>
                </a:lnTo>
                <a:lnTo>
                  <a:pt x="254138" y="7277"/>
                </a:lnTo>
                <a:lnTo>
                  <a:pt x="254126" y="14325"/>
                </a:lnTo>
                <a:lnTo>
                  <a:pt x="256975" y="17157"/>
                </a:lnTo>
                <a:lnTo>
                  <a:pt x="264002" y="17145"/>
                </a:lnTo>
                <a:lnTo>
                  <a:pt x="266814" y="14325"/>
                </a:lnTo>
                <a:lnTo>
                  <a:pt x="266825" y="7277"/>
                </a:lnTo>
                <a:lnTo>
                  <a:pt x="263975" y="4445"/>
                </a:lnTo>
                <a:close/>
              </a:path>
              <a:path w="2401570" h="17780">
                <a:moveTo>
                  <a:pt x="289388" y="4394"/>
                </a:moveTo>
                <a:lnTo>
                  <a:pt x="282361" y="4406"/>
                </a:lnTo>
                <a:lnTo>
                  <a:pt x="279551" y="7226"/>
                </a:lnTo>
                <a:lnTo>
                  <a:pt x="279539" y="14274"/>
                </a:lnTo>
                <a:lnTo>
                  <a:pt x="282388" y="17106"/>
                </a:lnTo>
                <a:lnTo>
                  <a:pt x="289415" y="17094"/>
                </a:lnTo>
                <a:lnTo>
                  <a:pt x="292227" y="14274"/>
                </a:lnTo>
                <a:lnTo>
                  <a:pt x="292238" y="7226"/>
                </a:lnTo>
                <a:lnTo>
                  <a:pt x="289388" y="4394"/>
                </a:lnTo>
                <a:close/>
              </a:path>
              <a:path w="2401570" h="17780">
                <a:moveTo>
                  <a:pt x="314801" y="4343"/>
                </a:moveTo>
                <a:lnTo>
                  <a:pt x="307774" y="4356"/>
                </a:lnTo>
                <a:lnTo>
                  <a:pt x="304963" y="7175"/>
                </a:lnTo>
                <a:lnTo>
                  <a:pt x="304952" y="14211"/>
                </a:lnTo>
                <a:lnTo>
                  <a:pt x="307801" y="17056"/>
                </a:lnTo>
                <a:lnTo>
                  <a:pt x="314827" y="17043"/>
                </a:lnTo>
                <a:lnTo>
                  <a:pt x="317639" y="14211"/>
                </a:lnTo>
                <a:lnTo>
                  <a:pt x="317649" y="7175"/>
                </a:lnTo>
                <a:lnTo>
                  <a:pt x="314801" y="4343"/>
                </a:lnTo>
                <a:close/>
              </a:path>
              <a:path w="2401570" h="17780">
                <a:moveTo>
                  <a:pt x="340213" y="4279"/>
                </a:moveTo>
                <a:lnTo>
                  <a:pt x="333187" y="4305"/>
                </a:lnTo>
                <a:lnTo>
                  <a:pt x="330375" y="7124"/>
                </a:lnTo>
                <a:lnTo>
                  <a:pt x="330365" y="14160"/>
                </a:lnTo>
                <a:lnTo>
                  <a:pt x="333213" y="17005"/>
                </a:lnTo>
                <a:lnTo>
                  <a:pt x="340240" y="16979"/>
                </a:lnTo>
                <a:lnTo>
                  <a:pt x="343052" y="14160"/>
                </a:lnTo>
                <a:lnTo>
                  <a:pt x="343062" y="7124"/>
                </a:lnTo>
                <a:lnTo>
                  <a:pt x="340213" y="4279"/>
                </a:lnTo>
                <a:close/>
              </a:path>
              <a:path w="2401570" h="17780">
                <a:moveTo>
                  <a:pt x="365626" y="4229"/>
                </a:moveTo>
                <a:lnTo>
                  <a:pt x="362120" y="4241"/>
                </a:lnTo>
                <a:lnTo>
                  <a:pt x="358599" y="4241"/>
                </a:lnTo>
                <a:lnTo>
                  <a:pt x="355787" y="7073"/>
                </a:lnTo>
                <a:lnTo>
                  <a:pt x="355777" y="14109"/>
                </a:lnTo>
                <a:lnTo>
                  <a:pt x="358626" y="16941"/>
                </a:lnTo>
                <a:lnTo>
                  <a:pt x="365653" y="16929"/>
                </a:lnTo>
                <a:lnTo>
                  <a:pt x="368465" y="14109"/>
                </a:lnTo>
                <a:lnTo>
                  <a:pt x="368475" y="7073"/>
                </a:lnTo>
                <a:lnTo>
                  <a:pt x="365626" y="4229"/>
                </a:lnTo>
                <a:close/>
              </a:path>
              <a:path w="2401570" h="17780">
                <a:moveTo>
                  <a:pt x="391039" y="4178"/>
                </a:moveTo>
                <a:lnTo>
                  <a:pt x="387532" y="4191"/>
                </a:lnTo>
                <a:lnTo>
                  <a:pt x="384012" y="4191"/>
                </a:lnTo>
                <a:lnTo>
                  <a:pt x="381200" y="7023"/>
                </a:lnTo>
                <a:lnTo>
                  <a:pt x="381190" y="14058"/>
                </a:lnTo>
                <a:lnTo>
                  <a:pt x="384039" y="16891"/>
                </a:lnTo>
                <a:lnTo>
                  <a:pt x="391066" y="16878"/>
                </a:lnTo>
                <a:lnTo>
                  <a:pt x="393877" y="14058"/>
                </a:lnTo>
                <a:lnTo>
                  <a:pt x="393887" y="7023"/>
                </a:lnTo>
                <a:lnTo>
                  <a:pt x="391039" y="4178"/>
                </a:lnTo>
                <a:close/>
              </a:path>
              <a:path w="2401570" h="17780">
                <a:moveTo>
                  <a:pt x="416452" y="4127"/>
                </a:moveTo>
                <a:lnTo>
                  <a:pt x="412945" y="4140"/>
                </a:lnTo>
                <a:lnTo>
                  <a:pt x="409425" y="4140"/>
                </a:lnTo>
                <a:lnTo>
                  <a:pt x="406613" y="6959"/>
                </a:lnTo>
                <a:lnTo>
                  <a:pt x="406603" y="14008"/>
                </a:lnTo>
                <a:lnTo>
                  <a:pt x="409451" y="16840"/>
                </a:lnTo>
                <a:lnTo>
                  <a:pt x="416478" y="16827"/>
                </a:lnTo>
                <a:lnTo>
                  <a:pt x="419290" y="14008"/>
                </a:lnTo>
                <a:lnTo>
                  <a:pt x="419300" y="6959"/>
                </a:lnTo>
                <a:lnTo>
                  <a:pt x="416452" y="4127"/>
                </a:lnTo>
                <a:close/>
              </a:path>
              <a:path w="2401570" h="17780">
                <a:moveTo>
                  <a:pt x="441864" y="4076"/>
                </a:moveTo>
                <a:lnTo>
                  <a:pt x="434837" y="4089"/>
                </a:lnTo>
                <a:lnTo>
                  <a:pt x="432025" y="6908"/>
                </a:lnTo>
                <a:lnTo>
                  <a:pt x="432015" y="13957"/>
                </a:lnTo>
                <a:lnTo>
                  <a:pt x="434864" y="16789"/>
                </a:lnTo>
                <a:lnTo>
                  <a:pt x="441891" y="16776"/>
                </a:lnTo>
                <a:lnTo>
                  <a:pt x="444690" y="13957"/>
                </a:lnTo>
                <a:lnTo>
                  <a:pt x="444713" y="6908"/>
                </a:lnTo>
                <a:lnTo>
                  <a:pt x="441864" y="4076"/>
                </a:lnTo>
                <a:close/>
              </a:path>
              <a:path w="2401570" h="17780">
                <a:moveTo>
                  <a:pt x="467277" y="4025"/>
                </a:moveTo>
                <a:lnTo>
                  <a:pt x="460250" y="4038"/>
                </a:lnTo>
                <a:lnTo>
                  <a:pt x="457438" y="6857"/>
                </a:lnTo>
                <a:lnTo>
                  <a:pt x="457428" y="13893"/>
                </a:lnTo>
                <a:lnTo>
                  <a:pt x="460277" y="16738"/>
                </a:lnTo>
                <a:lnTo>
                  <a:pt x="467302" y="16725"/>
                </a:lnTo>
                <a:lnTo>
                  <a:pt x="470122" y="13893"/>
                </a:lnTo>
                <a:lnTo>
                  <a:pt x="470122" y="6857"/>
                </a:lnTo>
                <a:lnTo>
                  <a:pt x="467277" y="4025"/>
                </a:lnTo>
                <a:close/>
              </a:path>
              <a:path w="2401570" h="17780">
                <a:moveTo>
                  <a:pt x="492690" y="3962"/>
                </a:moveTo>
                <a:lnTo>
                  <a:pt x="485667" y="3987"/>
                </a:lnTo>
                <a:lnTo>
                  <a:pt x="482847" y="6807"/>
                </a:lnTo>
                <a:lnTo>
                  <a:pt x="482834" y="13843"/>
                </a:lnTo>
                <a:lnTo>
                  <a:pt x="485692" y="16687"/>
                </a:lnTo>
                <a:lnTo>
                  <a:pt x="492715" y="16662"/>
                </a:lnTo>
                <a:lnTo>
                  <a:pt x="495522" y="13843"/>
                </a:lnTo>
                <a:lnTo>
                  <a:pt x="495534" y="6807"/>
                </a:lnTo>
                <a:lnTo>
                  <a:pt x="492690" y="3962"/>
                </a:lnTo>
                <a:close/>
              </a:path>
              <a:path w="2401570" h="17780">
                <a:moveTo>
                  <a:pt x="518102" y="3911"/>
                </a:moveTo>
                <a:lnTo>
                  <a:pt x="514597" y="3924"/>
                </a:lnTo>
                <a:lnTo>
                  <a:pt x="511079" y="3924"/>
                </a:lnTo>
                <a:lnTo>
                  <a:pt x="508260" y="6756"/>
                </a:lnTo>
                <a:lnTo>
                  <a:pt x="508247" y="13792"/>
                </a:lnTo>
                <a:lnTo>
                  <a:pt x="511105" y="16624"/>
                </a:lnTo>
                <a:lnTo>
                  <a:pt x="518128" y="16611"/>
                </a:lnTo>
                <a:lnTo>
                  <a:pt x="520947" y="13792"/>
                </a:lnTo>
                <a:lnTo>
                  <a:pt x="520947" y="6756"/>
                </a:lnTo>
                <a:lnTo>
                  <a:pt x="518102" y="3911"/>
                </a:lnTo>
                <a:close/>
              </a:path>
              <a:path w="2401570" h="17780">
                <a:moveTo>
                  <a:pt x="543515" y="3860"/>
                </a:moveTo>
                <a:lnTo>
                  <a:pt x="540010" y="3873"/>
                </a:lnTo>
                <a:lnTo>
                  <a:pt x="536492" y="3873"/>
                </a:lnTo>
                <a:lnTo>
                  <a:pt x="533672" y="6705"/>
                </a:lnTo>
                <a:lnTo>
                  <a:pt x="533673" y="13741"/>
                </a:lnTo>
                <a:lnTo>
                  <a:pt x="536517" y="16573"/>
                </a:lnTo>
                <a:lnTo>
                  <a:pt x="543540" y="16560"/>
                </a:lnTo>
                <a:lnTo>
                  <a:pt x="546347" y="13741"/>
                </a:lnTo>
                <a:lnTo>
                  <a:pt x="546360" y="6705"/>
                </a:lnTo>
                <a:lnTo>
                  <a:pt x="543515" y="3860"/>
                </a:lnTo>
                <a:close/>
              </a:path>
              <a:path w="2401570" h="17780">
                <a:moveTo>
                  <a:pt x="568928" y="3809"/>
                </a:moveTo>
                <a:lnTo>
                  <a:pt x="565423" y="3822"/>
                </a:lnTo>
                <a:lnTo>
                  <a:pt x="561905" y="3822"/>
                </a:lnTo>
                <a:lnTo>
                  <a:pt x="559085" y="6642"/>
                </a:lnTo>
                <a:lnTo>
                  <a:pt x="559073" y="13690"/>
                </a:lnTo>
                <a:lnTo>
                  <a:pt x="561930" y="16522"/>
                </a:lnTo>
                <a:lnTo>
                  <a:pt x="568953" y="16509"/>
                </a:lnTo>
                <a:lnTo>
                  <a:pt x="571760" y="13690"/>
                </a:lnTo>
                <a:lnTo>
                  <a:pt x="571773" y="6642"/>
                </a:lnTo>
                <a:lnTo>
                  <a:pt x="568928" y="3809"/>
                </a:lnTo>
                <a:close/>
              </a:path>
              <a:path w="2401570" h="17780">
                <a:moveTo>
                  <a:pt x="594340" y="3759"/>
                </a:moveTo>
                <a:lnTo>
                  <a:pt x="587317" y="3771"/>
                </a:lnTo>
                <a:lnTo>
                  <a:pt x="584498" y="6591"/>
                </a:lnTo>
                <a:lnTo>
                  <a:pt x="584485" y="13639"/>
                </a:lnTo>
                <a:lnTo>
                  <a:pt x="587343" y="16471"/>
                </a:lnTo>
                <a:lnTo>
                  <a:pt x="594366" y="16459"/>
                </a:lnTo>
                <a:lnTo>
                  <a:pt x="597160" y="13639"/>
                </a:lnTo>
                <a:lnTo>
                  <a:pt x="597185" y="6591"/>
                </a:lnTo>
                <a:lnTo>
                  <a:pt x="594340" y="3759"/>
                </a:lnTo>
                <a:close/>
              </a:path>
              <a:path w="2401570" h="17780">
                <a:moveTo>
                  <a:pt x="619753" y="3708"/>
                </a:moveTo>
                <a:lnTo>
                  <a:pt x="612730" y="3721"/>
                </a:lnTo>
                <a:lnTo>
                  <a:pt x="609911" y="6540"/>
                </a:lnTo>
                <a:lnTo>
                  <a:pt x="609898" y="13576"/>
                </a:lnTo>
                <a:lnTo>
                  <a:pt x="612755" y="16421"/>
                </a:lnTo>
                <a:lnTo>
                  <a:pt x="619779" y="16408"/>
                </a:lnTo>
                <a:lnTo>
                  <a:pt x="622585" y="13576"/>
                </a:lnTo>
                <a:lnTo>
                  <a:pt x="622598" y="6540"/>
                </a:lnTo>
                <a:lnTo>
                  <a:pt x="619753" y="3708"/>
                </a:lnTo>
                <a:close/>
              </a:path>
              <a:path w="2401570" h="17780">
                <a:moveTo>
                  <a:pt x="645166" y="3644"/>
                </a:moveTo>
                <a:lnTo>
                  <a:pt x="638143" y="3670"/>
                </a:lnTo>
                <a:lnTo>
                  <a:pt x="635323" y="6489"/>
                </a:lnTo>
                <a:lnTo>
                  <a:pt x="635311" y="13525"/>
                </a:lnTo>
                <a:lnTo>
                  <a:pt x="638168" y="16370"/>
                </a:lnTo>
                <a:lnTo>
                  <a:pt x="645191" y="16344"/>
                </a:lnTo>
                <a:lnTo>
                  <a:pt x="647998" y="13525"/>
                </a:lnTo>
                <a:lnTo>
                  <a:pt x="648011" y="6489"/>
                </a:lnTo>
                <a:lnTo>
                  <a:pt x="645166" y="3644"/>
                </a:lnTo>
                <a:close/>
              </a:path>
              <a:path w="2401570" h="17780">
                <a:moveTo>
                  <a:pt x="670579" y="3594"/>
                </a:moveTo>
                <a:lnTo>
                  <a:pt x="667073" y="3606"/>
                </a:lnTo>
                <a:lnTo>
                  <a:pt x="663555" y="3606"/>
                </a:lnTo>
                <a:lnTo>
                  <a:pt x="660736" y="6438"/>
                </a:lnTo>
                <a:lnTo>
                  <a:pt x="660723" y="13474"/>
                </a:lnTo>
                <a:lnTo>
                  <a:pt x="663581" y="16306"/>
                </a:lnTo>
                <a:lnTo>
                  <a:pt x="670604" y="16294"/>
                </a:lnTo>
                <a:lnTo>
                  <a:pt x="673411" y="13474"/>
                </a:lnTo>
                <a:lnTo>
                  <a:pt x="673423" y="6438"/>
                </a:lnTo>
                <a:lnTo>
                  <a:pt x="670579" y="3594"/>
                </a:lnTo>
                <a:close/>
              </a:path>
              <a:path w="2401570" h="17780">
                <a:moveTo>
                  <a:pt x="695991" y="3543"/>
                </a:moveTo>
                <a:lnTo>
                  <a:pt x="692486" y="3555"/>
                </a:lnTo>
                <a:lnTo>
                  <a:pt x="688968" y="3555"/>
                </a:lnTo>
                <a:lnTo>
                  <a:pt x="686149" y="6388"/>
                </a:lnTo>
                <a:lnTo>
                  <a:pt x="686136" y="13423"/>
                </a:lnTo>
                <a:lnTo>
                  <a:pt x="688994" y="16255"/>
                </a:lnTo>
                <a:lnTo>
                  <a:pt x="696017" y="16243"/>
                </a:lnTo>
                <a:lnTo>
                  <a:pt x="698823" y="13423"/>
                </a:lnTo>
                <a:lnTo>
                  <a:pt x="698836" y="6388"/>
                </a:lnTo>
                <a:lnTo>
                  <a:pt x="695991" y="3543"/>
                </a:lnTo>
                <a:close/>
              </a:path>
              <a:path w="2401570" h="17780">
                <a:moveTo>
                  <a:pt x="721404" y="3492"/>
                </a:moveTo>
                <a:lnTo>
                  <a:pt x="717899" y="3505"/>
                </a:lnTo>
                <a:lnTo>
                  <a:pt x="714381" y="3505"/>
                </a:lnTo>
                <a:lnTo>
                  <a:pt x="711561" y="6324"/>
                </a:lnTo>
                <a:lnTo>
                  <a:pt x="711549" y="13373"/>
                </a:lnTo>
                <a:lnTo>
                  <a:pt x="714406" y="16205"/>
                </a:lnTo>
                <a:lnTo>
                  <a:pt x="721429" y="16192"/>
                </a:lnTo>
                <a:lnTo>
                  <a:pt x="724236" y="13373"/>
                </a:lnTo>
                <a:lnTo>
                  <a:pt x="724249" y="6324"/>
                </a:lnTo>
                <a:lnTo>
                  <a:pt x="721404" y="3492"/>
                </a:lnTo>
                <a:close/>
              </a:path>
              <a:path w="2401570" h="17780">
                <a:moveTo>
                  <a:pt x="746817" y="3441"/>
                </a:moveTo>
                <a:lnTo>
                  <a:pt x="739794" y="3454"/>
                </a:lnTo>
                <a:lnTo>
                  <a:pt x="736974" y="6273"/>
                </a:lnTo>
                <a:lnTo>
                  <a:pt x="736961" y="13309"/>
                </a:lnTo>
                <a:lnTo>
                  <a:pt x="739819" y="16154"/>
                </a:lnTo>
                <a:lnTo>
                  <a:pt x="746842" y="16141"/>
                </a:lnTo>
                <a:lnTo>
                  <a:pt x="749649" y="13309"/>
                </a:lnTo>
                <a:lnTo>
                  <a:pt x="749661" y="6273"/>
                </a:lnTo>
                <a:lnTo>
                  <a:pt x="746817" y="3441"/>
                </a:lnTo>
                <a:close/>
              </a:path>
              <a:path w="2401570" h="17780">
                <a:moveTo>
                  <a:pt x="772229" y="3390"/>
                </a:moveTo>
                <a:lnTo>
                  <a:pt x="765206" y="3403"/>
                </a:lnTo>
                <a:lnTo>
                  <a:pt x="762387" y="6223"/>
                </a:lnTo>
                <a:lnTo>
                  <a:pt x="762374" y="13258"/>
                </a:lnTo>
                <a:lnTo>
                  <a:pt x="765232" y="16103"/>
                </a:lnTo>
                <a:lnTo>
                  <a:pt x="772255" y="16090"/>
                </a:lnTo>
                <a:lnTo>
                  <a:pt x="775062" y="13258"/>
                </a:lnTo>
                <a:lnTo>
                  <a:pt x="775074" y="6223"/>
                </a:lnTo>
                <a:lnTo>
                  <a:pt x="772229" y="3390"/>
                </a:lnTo>
                <a:close/>
              </a:path>
              <a:path w="2401570" h="17780">
                <a:moveTo>
                  <a:pt x="797642" y="3327"/>
                </a:moveTo>
                <a:lnTo>
                  <a:pt x="794137" y="3340"/>
                </a:lnTo>
                <a:lnTo>
                  <a:pt x="790619" y="3340"/>
                </a:lnTo>
                <a:lnTo>
                  <a:pt x="787799" y="6172"/>
                </a:lnTo>
                <a:lnTo>
                  <a:pt x="787787" y="13207"/>
                </a:lnTo>
                <a:lnTo>
                  <a:pt x="790644" y="16040"/>
                </a:lnTo>
                <a:lnTo>
                  <a:pt x="797667" y="16027"/>
                </a:lnTo>
                <a:lnTo>
                  <a:pt x="800474" y="13207"/>
                </a:lnTo>
                <a:lnTo>
                  <a:pt x="800487" y="6172"/>
                </a:lnTo>
                <a:lnTo>
                  <a:pt x="797642" y="3327"/>
                </a:lnTo>
                <a:close/>
              </a:path>
              <a:path w="2401570" h="17780">
                <a:moveTo>
                  <a:pt x="823055" y="3276"/>
                </a:moveTo>
                <a:lnTo>
                  <a:pt x="819550" y="3289"/>
                </a:lnTo>
                <a:lnTo>
                  <a:pt x="816032" y="3289"/>
                </a:lnTo>
                <a:lnTo>
                  <a:pt x="813212" y="6121"/>
                </a:lnTo>
                <a:lnTo>
                  <a:pt x="813200" y="13157"/>
                </a:lnTo>
                <a:lnTo>
                  <a:pt x="816057" y="15989"/>
                </a:lnTo>
                <a:lnTo>
                  <a:pt x="823080" y="15976"/>
                </a:lnTo>
                <a:lnTo>
                  <a:pt x="825887" y="13157"/>
                </a:lnTo>
                <a:lnTo>
                  <a:pt x="825900" y="6121"/>
                </a:lnTo>
                <a:lnTo>
                  <a:pt x="823055" y="3276"/>
                </a:lnTo>
                <a:close/>
              </a:path>
              <a:path w="2401570" h="17780">
                <a:moveTo>
                  <a:pt x="848467" y="3225"/>
                </a:moveTo>
                <a:lnTo>
                  <a:pt x="844962" y="3238"/>
                </a:lnTo>
                <a:lnTo>
                  <a:pt x="841444" y="3238"/>
                </a:lnTo>
                <a:lnTo>
                  <a:pt x="838637" y="6057"/>
                </a:lnTo>
                <a:lnTo>
                  <a:pt x="838612" y="13106"/>
                </a:lnTo>
                <a:lnTo>
                  <a:pt x="841470" y="15938"/>
                </a:lnTo>
                <a:lnTo>
                  <a:pt x="848493" y="15925"/>
                </a:lnTo>
                <a:lnTo>
                  <a:pt x="851300" y="13106"/>
                </a:lnTo>
                <a:lnTo>
                  <a:pt x="851312" y="6057"/>
                </a:lnTo>
                <a:lnTo>
                  <a:pt x="848467" y="3225"/>
                </a:lnTo>
                <a:close/>
              </a:path>
              <a:path w="2401570" h="17780">
                <a:moveTo>
                  <a:pt x="873880" y="3175"/>
                </a:moveTo>
                <a:lnTo>
                  <a:pt x="866857" y="3187"/>
                </a:lnTo>
                <a:lnTo>
                  <a:pt x="864038" y="6007"/>
                </a:lnTo>
                <a:lnTo>
                  <a:pt x="864025" y="13055"/>
                </a:lnTo>
                <a:lnTo>
                  <a:pt x="866882" y="15887"/>
                </a:lnTo>
                <a:lnTo>
                  <a:pt x="873906" y="15875"/>
                </a:lnTo>
                <a:lnTo>
                  <a:pt x="876712" y="13055"/>
                </a:lnTo>
                <a:lnTo>
                  <a:pt x="876725" y="6007"/>
                </a:lnTo>
                <a:lnTo>
                  <a:pt x="873880" y="3175"/>
                </a:lnTo>
                <a:close/>
              </a:path>
              <a:path w="2401570" h="17780">
                <a:moveTo>
                  <a:pt x="899293" y="3124"/>
                </a:moveTo>
                <a:lnTo>
                  <a:pt x="892270" y="3136"/>
                </a:lnTo>
                <a:lnTo>
                  <a:pt x="889450" y="5956"/>
                </a:lnTo>
                <a:lnTo>
                  <a:pt x="889438" y="13004"/>
                </a:lnTo>
                <a:lnTo>
                  <a:pt x="892295" y="15836"/>
                </a:lnTo>
                <a:lnTo>
                  <a:pt x="899318" y="15824"/>
                </a:lnTo>
                <a:lnTo>
                  <a:pt x="902113" y="13004"/>
                </a:lnTo>
                <a:lnTo>
                  <a:pt x="902138" y="5956"/>
                </a:lnTo>
                <a:lnTo>
                  <a:pt x="899293" y="3124"/>
                </a:lnTo>
                <a:close/>
              </a:path>
              <a:path w="2401570" h="17780">
                <a:moveTo>
                  <a:pt x="924706" y="3060"/>
                </a:moveTo>
                <a:lnTo>
                  <a:pt x="917682" y="3086"/>
                </a:lnTo>
                <a:lnTo>
                  <a:pt x="914863" y="5905"/>
                </a:lnTo>
                <a:lnTo>
                  <a:pt x="914850" y="12941"/>
                </a:lnTo>
                <a:lnTo>
                  <a:pt x="917708" y="15786"/>
                </a:lnTo>
                <a:lnTo>
                  <a:pt x="924731" y="15773"/>
                </a:lnTo>
                <a:lnTo>
                  <a:pt x="927538" y="12941"/>
                </a:lnTo>
                <a:lnTo>
                  <a:pt x="927550" y="5905"/>
                </a:lnTo>
                <a:lnTo>
                  <a:pt x="924706" y="3060"/>
                </a:lnTo>
                <a:close/>
              </a:path>
              <a:path w="2401570" h="17780">
                <a:moveTo>
                  <a:pt x="950118" y="3009"/>
                </a:moveTo>
                <a:lnTo>
                  <a:pt x="946613" y="3022"/>
                </a:lnTo>
                <a:lnTo>
                  <a:pt x="943095" y="3022"/>
                </a:lnTo>
                <a:lnTo>
                  <a:pt x="940276" y="5854"/>
                </a:lnTo>
                <a:lnTo>
                  <a:pt x="940263" y="12890"/>
                </a:lnTo>
                <a:lnTo>
                  <a:pt x="943121" y="15722"/>
                </a:lnTo>
                <a:lnTo>
                  <a:pt x="950144" y="15709"/>
                </a:lnTo>
                <a:lnTo>
                  <a:pt x="952950" y="12890"/>
                </a:lnTo>
                <a:lnTo>
                  <a:pt x="952963" y="5854"/>
                </a:lnTo>
                <a:lnTo>
                  <a:pt x="950118" y="3009"/>
                </a:lnTo>
                <a:close/>
              </a:path>
              <a:path w="2401570" h="17780">
                <a:moveTo>
                  <a:pt x="975531" y="2959"/>
                </a:moveTo>
                <a:lnTo>
                  <a:pt x="972026" y="2971"/>
                </a:lnTo>
                <a:lnTo>
                  <a:pt x="968508" y="2971"/>
                </a:lnTo>
                <a:lnTo>
                  <a:pt x="965688" y="5803"/>
                </a:lnTo>
                <a:lnTo>
                  <a:pt x="965676" y="12839"/>
                </a:lnTo>
                <a:lnTo>
                  <a:pt x="968533" y="15671"/>
                </a:lnTo>
                <a:lnTo>
                  <a:pt x="975556" y="15659"/>
                </a:lnTo>
                <a:lnTo>
                  <a:pt x="978363" y="12839"/>
                </a:lnTo>
                <a:lnTo>
                  <a:pt x="978376" y="5803"/>
                </a:lnTo>
                <a:lnTo>
                  <a:pt x="975531" y="2959"/>
                </a:lnTo>
                <a:close/>
              </a:path>
              <a:path w="2401570" h="17780">
                <a:moveTo>
                  <a:pt x="1000944" y="2908"/>
                </a:moveTo>
                <a:lnTo>
                  <a:pt x="997438" y="2921"/>
                </a:lnTo>
                <a:lnTo>
                  <a:pt x="993921" y="2921"/>
                </a:lnTo>
                <a:lnTo>
                  <a:pt x="991114" y="5740"/>
                </a:lnTo>
                <a:lnTo>
                  <a:pt x="991088" y="12788"/>
                </a:lnTo>
                <a:lnTo>
                  <a:pt x="993946" y="15621"/>
                </a:lnTo>
                <a:lnTo>
                  <a:pt x="1000969" y="15608"/>
                </a:lnTo>
                <a:lnTo>
                  <a:pt x="1003776" y="12788"/>
                </a:lnTo>
                <a:lnTo>
                  <a:pt x="1003788" y="5740"/>
                </a:lnTo>
                <a:lnTo>
                  <a:pt x="1000944" y="2908"/>
                </a:lnTo>
                <a:close/>
              </a:path>
              <a:path w="2401570" h="17780">
                <a:moveTo>
                  <a:pt x="1026356" y="2857"/>
                </a:moveTo>
                <a:lnTo>
                  <a:pt x="1019333" y="2870"/>
                </a:lnTo>
                <a:lnTo>
                  <a:pt x="1016514" y="5689"/>
                </a:lnTo>
                <a:lnTo>
                  <a:pt x="1016501" y="12738"/>
                </a:lnTo>
                <a:lnTo>
                  <a:pt x="1019359" y="15570"/>
                </a:lnTo>
                <a:lnTo>
                  <a:pt x="1026382" y="15557"/>
                </a:lnTo>
                <a:lnTo>
                  <a:pt x="1029189" y="12738"/>
                </a:lnTo>
                <a:lnTo>
                  <a:pt x="1029201" y="5689"/>
                </a:lnTo>
                <a:lnTo>
                  <a:pt x="1026356" y="2857"/>
                </a:lnTo>
                <a:close/>
              </a:path>
              <a:path w="2401570" h="17780">
                <a:moveTo>
                  <a:pt x="1051769" y="2806"/>
                </a:moveTo>
                <a:lnTo>
                  <a:pt x="1044746" y="2819"/>
                </a:lnTo>
                <a:lnTo>
                  <a:pt x="1041927" y="5638"/>
                </a:lnTo>
                <a:lnTo>
                  <a:pt x="1041914" y="12674"/>
                </a:lnTo>
                <a:lnTo>
                  <a:pt x="1044771" y="15519"/>
                </a:lnTo>
                <a:lnTo>
                  <a:pt x="1051794" y="15506"/>
                </a:lnTo>
                <a:lnTo>
                  <a:pt x="1054601" y="12674"/>
                </a:lnTo>
                <a:lnTo>
                  <a:pt x="1054614" y="5638"/>
                </a:lnTo>
                <a:lnTo>
                  <a:pt x="1051769" y="2806"/>
                </a:lnTo>
                <a:close/>
              </a:path>
              <a:path w="2401570" h="17780">
                <a:moveTo>
                  <a:pt x="1077182" y="2755"/>
                </a:moveTo>
                <a:lnTo>
                  <a:pt x="1070159" y="2768"/>
                </a:lnTo>
                <a:lnTo>
                  <a:pt x="1067339" y="5587"/>
                </a:lnTo>
                <a:lnTo>
                  <a:pt x="1067327" y="12623"/>
                </a:lnTo>
                <a:lnTo>
                  <a:pt x="1070184" y="15468"/>
                </a:lnTo>
                <a:lnTo>
                  <a:pt x="1077207" y="15455"/>
                </a:lnTo>
                <a:lnTo>
                  <a:pt x="1080014" y="12623"/>
                </a:lnTo>
                <a:lnTo>
                  <a:pt x="1080027" y="5587"/>
                </a:lnTo>
                <a:lnTo>
                  <a:pt x="1077182" y="2755"/>
                </a:lnTo>
                <a:close/>
              </a:path>
              <a:path w="2401570" h="17780">
                <a:moveTo>
                  <a:pt x="1102594" y="2692"/>
                </a:moveTo>
                <a:lnTo>
                  <a:pt x="1099089" y="2705"/>
                </a:lnTo>
                <a:lnTo>
                  <a:pt x="1095571" y="2705"/>
                </a:lnTo>
                <a:lnTo>
                  <a:pt x="1092752" y="5537"/>
                </a:lnTo>
                <a:lnTo>
                  <a:pt x="1092739" y="12573"/>
                </a:lnTo>
                <a:lnTo>
                  <a:pt x="1095597" y="15405"/>
                </a:lnTo>
                <a:lnTo>
                  <a:pt x="1102620" y="15392"/>
                </a:lnTo>
                <a:lnTo>
                  <a:pt x="1105427" y="12573"/>
                </a:lnTo>
                <a:lnTo>
                  <a:pt x="1105439" y="5537"/>
                </a:lnTo>
                <a:lnTo>
                  <a:pt x="1102594" y="2692"/>
                </a:lnTo>
                <a:close/>
              </a:path>
              <a:path w="2401570" h="17780">
                <a:moveTo>
                  <a:pt x="1128007" y="2641"/>
                </a:moveTo>
                <a:lnTo>
                  <a:pt x="1124502" y="2654"/>
                </a:lnTo>
                <a:lnTo>
                  <a:pt x="1120984" y="2654"/>
                </a:lnTo>
                <a:lnTo>
                  <a:pt x="1118165" y="5486"/>
                </a:lnTo>
                <a:lnTo>
                  <a:pt x="1118152" y="12522"/>
                </a:lnTo>
                <a:lnTo>
                  <a:pt x="1121009" y="15354"/>
                </a:lnTo>
                <a:lnTo>
                  <a:pt x="1128033" y="15341"/>
                </a:lnTo>
                <a:lnTo>
                  <a:pt x="1130839" y="12522"/>
                </a:lnTo>
                <a:lnTo>
                  <a:pt x="1130852" y="5486"/>
                </a:lnTo>
                <a:lnTo>
                  <a:pt x="1128007" y="2641"/>
                </a:lnTo>
                <a:close/>
              </a:path>
              <a:path w="2401570" h="17780">
                <a:moveTo>
                  <a:pt x="1153420" y="2590"/>
                </a:moveTo>
                <a:lnTo>
                  <a:pt x="1149915" y="2603"/>
                </a:lnTo>
                <a:lnTo>
                  <a:pt x="1146397" y="2603"/>
                </a:lnTo>
                <a:lnTo>
                  <a:pt x="1143590" y="5422"/>
                </a:lnTo>
                <a:lnTo>
                  <a:pt x="1143565" y="12471"/>
                </a:lnTo>
                <a:lnTo>
                  <a:pt x="1146422" y="15303"/>
                </a:lnTo>
                <a:lnTo>
                  <a:pt x="1153445" y="15290"/>
                </a:lnTo>
                <a:lnTo>
                  <a:pt x="1156252" y="12471"/>
                </a:lnTo>
                <a:lnTo>
                  <a:pt x="1156265" y="5422"/>
                </a:lnTo>
                <a:lnTo>
                  <a:pt x="1153420" y="2590"/>
                </a:lnTo>
                <a:close/>
              </a:path>
              <a:path w="2401570" h="17780">
                <a:moveTo>
                  <a:pt x="1178833" y="2540"/>
                </a:moveTo>
                <a:lnTo>
                  <a:pt x="1171809" y="2552"/>
                </a:lnTo>
                <a:lnTo>
                  <a:pt x="1168990" y="5372"/>
                </a:lnTo>
                <a:lnTo>
                  <a:pt x="1168977" y="12420"/>
                </a:lnTo>
                <a:lnTo>
                  <a:pt x="1171835" y="15252"/>
                </a:lnTo>
                <a:lnTo>
                  <a:pt x="1178858" y="15240"/>
                </a:lnTo>
                <a:lnTo>
                  <a:pt x="1181665" y="12420"/>
                </a:lnTo>
                <a:lnTo>
                  <a:pt x="1181677" y="5372"/>
                </a:lnTo>
                <a:lnTo>
                  <a:pt x="1178833" y="2540"/>
                </a:lnTo>
                <a:close/>
              </a:path>
              <a:path w="2401570" h="17780">
                <a:moveTo>
                  <a:pt x="1204245" y="2489"/>
                </a:moveTo>
                <a:lnTo>
                  <a:pt x="1197222" y="2501"/>
                </a:lnTo>
                <a:lnTo>
                  <a:pt x="1194403" y="5321"/>
                </a:lnTo>
                <a:lnTo>
                  <a:pt x="1194390" y="12357"/>
                </a:lnTo>
                <a:lnTo>
                  <a:pt x="1197248" y="15201"/>
                </a:lnTo>
                <a:lnTo>
                  <a:pt x="1204271" y="15189"/>
                </a:lnTo>
                <a:lnTo>
                  <a:pt x="1207078" y="12357"/>
                </a:lnTo>
                <a:lnTo>
                  <a:pt x="1207090" y="5321"/>
                </a:lnTo>
                <a:lnTo>
                  <a:pt x="1204245" y="2489"/>
                </a:lnTo>
                <a:close/>
              </a:path>
              <a:path w="2401570" h="17780">
                <a:moveTo>
                  <a:pt x="1229658" y="2425"/>
                </a:moveTo>
                <a:lnTo>
                  <a:pt x="1222635" y="2451"/>
                </a:lnTo>
                <a:lnTo>
                  <a:pt x="1219815" y="5270"/>
                </a:lnTo>
                <a:lnTo>
                  <a:pt x="1219803" y="12306"/>
                </a:lnTo>
                <a:lnTo>
                  <a:pt x="1222660" y="15151"/>
                </a:lnTo>
                <a:lnTo>
                  <a:pt x="1229683" y="15125"/>
                </a:lnTo>
                <a:lnTo>
                  <a:pt x="1232490" y="12306"/>
                </a:lnTo>
                <a:lnTo>
                  <a:pt x="1232503" y="5270"/>
                </a:lnTo>
                <a:lnTo>
                  <a:pt x="1229658" y="2425"/>
                </a:lnTo>
                <a:close/>
              </a:path>
              <a:path w="2401570" h="17780">
                <a:moveTo>
                  <a:pt x="1255071" y="2374"/>
                </a:moveTo>
                <a:lnTo>
                  <a:pt x="1251565" y="2387"/>
                </a:lnTo>
                <a:lnTo>
                  <a:pt x="1248048" y="2387"/>
                </a:lnTo>
                <a:lnTo>
                  <a:pt x="1245228" y="5219"/>
                </a:lnTo>
                <a:lnTo>
                  <a:pt x="1245215" y="12255"/>
                </a:lnTo>
                <a:lnTo>
                  <a:pt x="1248073" y="15087"/>
                </a:lnTo>
                <a:lnTo>
                  <a:pt x="1255096" y="15074"/>
                </a:lnTo>
                <a:lnTo>
                  <a:pt x="1257903" y="12255"/>
                </a:lnTo>
                <a:lnTo>
                  <a:pt x="1257915" y="5219"/>
                </a:lnTo>
                <a:lnTo>
                  <a:pt x="1255071" y="2374"/>
                </a:lnTo>
                <a:close/>
              </a:path>
              <a:path w="2401570" h="17780">
                <a:moveTo>
                  <a:pt x="1280483" y="2324"/>
                </a:moveTo>
                <a:lnTo>
                  <a:pt x="1276978" y="2336"/>
                </a:lnTo>
                <a:lnTo>
                  <a:pt x="1273460" y="2336"/>
                </a:lnTo>
                <a:lnTo>
                  <a:pt x="1270641" y="5168"/>
                </a:lnTo>
                <a:lnTo>
                  <a:pt x="1270628" y="12204"/>
                </a:lnTo>
                <a:lnTo>
                  <a:pt x="1273486" y="15036"/>
                </a:lnTo>
                <a:lnTo>
                  <a:pt x="1280509" y="15024"/>
                </a:lnTo>
                <a:lnTo>
                  <a:pt x="1283316" y="12204"/>
                </a:lnTo>
                <a:lnTo>
                  <a:pt x="1283328" y="5168"/>
                </a:lnTo>
                <a:lnTo>
                  <a:pt x="1280483" y="2324"/>
                </a:lnTo>
                <a:close/>
              </a:path>
              <a:path w="2401570" h="17780">
                <a:moveTo>
                  <a:pt x="1305896" y="2273"/>
                </a:moveTo>
                <a:lnTo>
                  <a:pt x="1302391" y="2285"/>
                </a:lnTo>
                <a:lnTo>
                  <a:pt x="1298873" y="2285"/>
                </a:lnTo>
                <a:lnTo>
                  <a:pt x="1296066" y="5105"/>
                </a:lnTo>
                <a:lnTo>
                  <a:pt x="1296041" y="12153"/>
                </a:lnTo>
                <a:lnTo>
                  <a:pt x="1298898" y="14985"/>
                </a:lnTo>
                <a:lnTo>
                  <a:pt x="1305921" y="14973"/>
                </a:lnTo>
                <a:lnTo>
                  <a:pt x="1308728" y="12153"/>
                </a:lnTo>
                <a:lnTo>
                  <a:pt x="1308741" y="5105"/>
                </a:lnTo>
                <a:lnTo>
                  <a:pt x="1305896" y="2273"/>
                </a:lnTo>
                <a:close/>
              </a:path>
              <a:path w="2401570" h="17780">
                <a:moveTo>
                  <a:pt x="1331309" y="2222"/>
                </a:moveTo>
                <a:lnTo>
                  <a:pt x="1324286" y="2235"/>
                </a:lnTo>
                <a:lnTo>
                  <a:pt x="1321466" y="5054"/>
                </a:lnTo>
                <a:lnTo>
                  <a:pt x="1321454" y="12103"/>
                </a:lnTo>
                <a:lnTo>
                  <a:pt x="1324311" y="14935"/>
                </a:lnTo>
                <a:lnTo>
                  <a:pt x="1331334" y="14922"/>
                </a:lnTo>
                <a:lnTo>
                  <a:pt x="1334141" y="12103"/>
                </a:lnTo>
                <a:lnTo>
                  <a:pt x="1334154" y="5054"/>
                </a:lnTo>
                <a:lnTo>
                  <a:pt x="1331309" y="2222"/>
                </a:lnTo>
                <a:close/>
              </a:path>
              <a:path w="2401570" h="17780">
                <a:moveTo>
                  <a:pt x="1356721" y="2171"/>
                </a:moveTo>
                <a:lnTo>
                  <a:pt x="1349698" y="2184"/>
                </a:lnTo>
                <a:lnTo>
                  <a:pt x="1346879" y="5003"/>
                </a:lnTo>
                <a:lnTo>
                  <a:pt x="1346866" y="12039"/>
                </a:lnTo>
                <a:lnTo>
                  <a:pt x="1349724" y="14884"/>
                </a:lnTo>
                <a:lnTo>
                  <a:pt x="1356747" y="14871"/>
                </a:lnTo>
                <a:lnTo>
                  <a:pt x="1359554" y="12039"/>
                </a:lnTo>
                <a:lnTo>
                  <a:pt x="1359566" y="5003"/>
                </a:lnTo>
                <a:lnTo>
                  <a:pt x="1356721" y="2171"/>
                </a:lnTo>
                <a:close/>
              </a:path>
              <a:path w="2401570" h="17780">
                <a:moveTo>
                  <a:pt x="1382134" y="2108"/>
                </a:moveTo>
                <a:lnTo>
                  <a:pt x="1375111" y="2133"/>
                </a:lnTo>
                <a:lnTo>
                  <a:pt x="1372292" y="4952"/>
                </a:lnTo>
                <a:lnTo>
                  <a:pt x="1372279" y="11988"/>
                </a:lnTo>
                <a:lnTo>
                  <a:pt x="1375136" y="14833"/>
                </a:lnTo>
                <a:lnTo>
                  <a:pt x="1382160" y="14808"/>
                </a:lnTo>
                <a:lnTo>
                  <a:pt x="1384966" y="11988"/>
                </a:lnTo>
                <a:lnTo>
                  <a:pt x="1384979" y="4952"/>
                </a:lnTo>
                <a:lnTo>
                  <a:pt x="1382134" y="2108"/>
                </a:lnTo>
                <a:close/>
              </a:path>
              <a:path w="2401570" h="17780">
                <a:moveTo>
                  <a:pt x="1407547" y="2057"/>
                </a:moveTo>
                <a:lnTo>
                  <a:pt x="1404042" y="2070"/>
                </a:lnTo>
                <a:lnTo>
                  <a:pt x="1400524" y="2070"/>
                </a:lnTo>
                <a:lnTo>
                  <a:pt x="1397704" y="4902"/>
                </a:lnTo>
                <a:lnTo>
                  <a:pt x="1397692" y="11937"/>
                </a:lnTo>
                <a:lnTo>
                  <a:pt x="1400549" y="14770"/>
                </a:lnTo>
                <a:lnTo>
                  <a:pt x="1407572" y="14757"/>
                </a:lnTo>
                <a:lnTo>
                  <a:pt x="1410379" y="11937"/>
                </a:lnTo>
                <a:lnTo>
                  <a:pt x="1410392" y="4902"/>
                </a:lnTo>
                <a:lnTo>
                  <a:pt x="1407547" y="2057"/>
                </a:lnTo>
                <a:close/>
              </a:path>
              <a:path w="2401570" h="17780">
                <a:moveTo>
                  <a:pt x="1432960" y="2006"/>
                </a:moveTo>
                <a:lnTo>
                  <a:pt x="1429454" y="2019"/>
                </a:lnTo>
                <a:lnTo>
                  <a:pt x="1425936" y="2019"/>
                </a:lnTo>
                <a:lnTo>
                  <a:pt x="1423117" y="4851"/>
                </a:lnTo>
                <a:lnTo>
                  <a:pt x="1423104" y="11887"/>
                </a:lnTo>
                <a:lnTo>
                  <a:pt x="1425962" y="14719"/>
                </a:lnTo>
                <a:lnTo>
                  <a:pt x="1432985" y="14706"/>
                </a:lnTo>
                <a:lnTo>
                  <a:pt x="1435792" y="11887"/>
                </a:lnTo>
                <a:lnTo>
                  <a:pt x="1435804" y="4851"/>
                </a:lnTo>
                <a:lnTo>
                  <a:pt x="1432960" y="2006"/>
                </a:lnTo>
                <a:close/>
              </a:path>
              <a:path w="2401570" h="17780">
                <a:moveTo>
                  <a:pt x="1458372" y="1955"/>
                </a:moveTo>
                <a:lnTo>
                  <a:pt x="1454867" y="1968"/>
                </a:lnTo>
                <a:lnTo>
                  <a:pt x="1451349" y="1968"/>
                </a:lnTo>
                <a:lnTo>
                  <a:pt x="1448530" y="4787"/>
                </a:lnTo>
                <a:lnTo>
                  <a:pt x="1448517" y="11836"/>
                </a:lnTo>
                <a:lnTo>
                  <a:pt x="1451375" y="14668"/>
                </a:lnTo>
                <a:lnTo>
                  <a:pt x="1458398" y="14655"/>
                </a:lnTo>
                <a:lnTo>
                  <a:pt x="1461204" y="11836"/>
                </a:lnTo>
                <a:lnTo>
                  <a:pt x="1461217" y="4787"/>
                </a:lnTo>
                <a:lnTo>
                  <a:pt x="1458372" y="1955"/>
                </a:lnTo>
                <a:close/>
              </a:path>
              <a:path w="2401570" h="17780">
                <a:moveTo>
                  <a:pt x="1483785" y="1904"/>
                </a:moveTo>
                <a:lnTo>
                  <a:pt x="1476762" y="1917"/>
                </a:lnTo>
                <a:lnTo>
                  <a:pt x="1473942" y="4737"/>
                </a:lnTo>
                <a:lnTo>
                  <a:pt x="1473930" y="11785"/>
                </a:lnTo>
                <a:lnTo>
                  <a:pt x="1476787" y="14617"/>
                </a:lnTo>
                <a:lnTo>
                  <a:pt x="1483810" y="14604"/>
                </a:lnTo>
                <a:lnTo>
                  <a:pt x="1486617" y="11785"/>
                </a:lnTo>
                <a:lnTo>
                  <a:pt x="1486630" y="4737"/>
                </a:lnTo>
                <a:lnTo>
                  <a:pt x="1483785" y="1904"/>
                </a:lnTo>
                <a:close/>
              </a:path>
              <a:path w="2401570" h="17780">
                <a:moveTo>
                  <a:pt x="1509198" y="1854"/>
                </a:moveTo>
                <a:lnTo>
                  <a:pt x="1502175" y="1866"/>
                </a:lnTo>
                <a:lnTo>
                  <a:pt x="1499355" y="4686"/>
                </a:lnTo>
                <a:lnTo>
                  <a:pt x="1499342" y="11722"/>
                </a:lnTo>
                <a:lnTo>
                  <a:pt x="1502200" y="14566"/>
                </a:lnTo>
                <a:lnTo>
                  <a:pt x="1509223" y="14554"/>
                </a:lnTo>
                <a:lnTo>
                  <a:pt x="1512030" y="11722"/>
                </a:lnTo>
                <a:lnTo>
                  <a:pt x="1512042" y="4686"/>
                </a:lnTo>
                <a:lnTo>
                  <a:pt x="1509198" y="1854"/>
                </a:lnTo>
                <a:close/>
              </a:path>
              <a:path w="2401570" h="17780">
                <a:moveTo>
                  <a:pt x="1534610" y="1803"/>
                </a:moveTo>
                <a:lnTo>
                  <a:pt x="1527587" y="1816"/>
                </a:lnTo>
                <a:lnTo>
                  <a:pt x="1524768" y="4635"/>
                </a:lnTo>
                <a:lnTo>
                  <a:pt x="1524755" y="11671"/>
                </a:lnTo>
                <a:lnTo>
                  <a:pt x="1527613" y="14516"/>
                </a:lnTo>
                <a:lnTo>
                  <a:pt x="1534636" y="14503"/>
                </a:lnTo>
                <a:lnTo>
                  <a:pt x="1537443" y="11671"/>
                </a:lnTo>
                <a:lnTo>
                  <a:pt x="1537455" y="4635"/>
                </a:lnTo>
                <a:lnTo>
                  <a:pt x="1534610" y="1803"/>
                </a:lnTo>
                <a:close/>
              </a:path>
              <a:path w="2401570" h="17780">
                <a:moveTo>
                  <a:pt x="1560023" y="1739"/>
                </a:moveTo>
                <a:lnTo>
                  <a:pt x="1556518" y="1752"/>
                </a:lnTo>
                <a:lnTo>
                  <a:pt x="1553000" y="1752"/>
                </a:lnTo>
                <a:lnTo>
                  <a:pt x="1550180" y="4584"/>
                </a:lnTo>
                <a:lnTo>
                  <a:pt x="1550168" y="11620"/>
                </a:lnTo>
                <a:lnTo>
                  <a:pt x="1553025" y="14452"/>
                </a:lnTo>
                <a:lnTo>
                  <a:pt x="1560048" y="14439"/>
                </a:lnTo>
                <a:lnTo>
                  <a:pt x="1562855" y="11620"/>
                </a:lnTo>
                <a:lnTo>
                  <a:pt x="1562868" y="4584"/>
                </a:lnTo>
                <a:lnTo>
                  <a:pt x="1560023" y="1739"/>
                </a:lnTo>
                <a:close/>
              </a:path>
              <a:path w="2401570" h="17780">
                <a:moveTo>
                  <a:pt x="1585436" y="1689"/>
                </a:moveTo>
                <a:lnTo>
                  <a:pt x="1581931" y="1701"/>
                </a:lnTo>
                <a:lnTo>
                  <a:pt x="1578413" y="1701"/>
                </a:lnTo>
                <a:lnTo>
                  <a:pt x="1575606" y="4521"/>
                </a:lnTo>
                <a:lnTo>
                  <a:pt x="1575581" y="11569"/>
                </a:lnTo>
                <a:lnTo>
                  <a:pt x="1578438" y="14401"/>
                </a:lnTo>
                <a:lnTo>
                  <a:pt x="1585461" y="14389"/>
                </a:lnTo>
                <a:lnTo>
                  <a:pt x="1588268" y="11569"/>
                </a:lnTo>
                <a:lnTo>
                  <a:pt x="1588281" y="4521"/>
                </a:lnTo>
                <a:lnTo>
                  <a:pt x="1585436" y="1689"/>
                </a:lnTo>
                <a:close/>
              </a:path>
              <a:path w="2401570" h="17780">
                <a:moveTo>
                  <a:pt x="1610848" y="1638"/>
                </a:moveTo>
                <a:lnTo>
                  <a:pt x="1607343" y="1650"/>
                </a:lnTo>
                <a:lnTo>
                  <a:pt x="1603825" y="1650"/>
                </a:lnTo>
                <a:lnTo>
                  <a:pt x="1601006" y="4470"/>
                </a:lnTo>
                <a:lnTo>
                  <a:pt x="1600993" y="11518"/>
                </a:lnTo>
                <a:lnTo>
                  <a:pt x="1603851" y="14350"/>
                </a:lnTo>
                <a:lnTo>
                  <a:pt x="1610874" y="14338"/>
                </a:lnTo>
                <a:lnTo>
                  <a:pt x="1613681" y="11518"/>
                </a:lnTo>
                <a:lnTo>
                  <a:pt x="1613693" y="4470"/>
                </a:lnTo>
                <a:lnTo>
                  <a:pt x="1610848" y="1638"/>
                </a:lnTo>
                <a:close/>
              </a:path>
              <a:path w="2401570" h="17780">
                <a:moveTo>
                  <a:pt x="1636261" y="1587"/>
                </a:moveTo>
                <a:lnTo>
                  <a:pt x="1629238" y="1600"/>
                </a:lnTo>
                <a:lnTo>
                  <a:pt x="1626419" y="4419"/>
                </a:lnTo>
                <a:lnTo>
                  <a:pt x="1626406" y="11468"/>
                </a:lnTo>
                <a:lnTo>
                  <a:pt x="1629263" y="14300"/>
                </a:lnTo>
                <a:lnTo>
                  <a:pt x="1636287" y="14287"/>
                </a:lnTo>
                <a:lnTo>
                  <a:pt x="1639093" y="11468"/>
                </a:lnTo>
                <a:lnTo>
                  <a:pt x="1639106" y="4419"/>
                </a:lnTo>
                <a:lnTo>
                  <a:pt x="1636261" y="1587"/>
                </a:lnTo>
                <a:close/>
              </a:path>
              <a:path w="2401570" h="17780">
                <a:moveTo>
                  <a:pt x="1661674" y="1536"/>
                </a:moveTo>
                <a:lnTo>
                  <a:pt x="1654651" y="1549"/>
                </a:lnTo>
                <a:lnTo>
                  <a:pt x="1651831" y="4368"/>
                </a:lnTo>
                <a:lnTo>
                  <a:pt x="1651819" y="11404"/>
                </a:lnTo>
                <a:lnTo>
                  <a:pt x="1654676" y="14249"/>
                </a:lnTo>
                <a:lnTo>
                  <a:pt x="1661699" y="14236"/>
                </a:lnTo>
                <a:lnTo>
                  <a:pt x="1664506" y="11404"/>
                </a:lnTo>
                <a:lnTo>
                  <a:pt x="1664519" y="4368"/>
                </a:lnTo>
                <a:lnTo>
                  <a:pt x="1661674" y="1536"/>
                </a:lnTo>
                <a:close/>
              </a:path>
              <a:path w="2401570" h="17780">
                <a:moveTo>
                  <a:pt x="1687087" y="1473"/>
                </a:moveTo>
                <a:lnTo>
                  <a:pt x="1680063" y="1498"/>
                </a:lnTo>
                <a:lnTo>
                  <a:pt x="1677244" y="4318"/>
                </a:lnTo>
                <a:lnTo>
                  <a:pt x="1677231" y="11353"/>
                </a:lnTo>
                <a:lnTo>
                  <a:pt x="1680089" y="14198"/>
                </a:lnTo>
                <a:lnTo>
                  <a:pt x="1687112" y="14173"/>
                </a:lnTo>
                <a:lnTo>
                  <a:pt x="1689919" y="11353"/>
                </a:lnTo>
                <a:lnTo>
                  <a:pt x="1689931" y="4318"/>
                </a:lnTo>
                <a:lnTo>
                  <a:pt x="1687087" y="1473"/>
                </a:lnTo>
                <a:close/>
              </a:path>
              <a:path w="2401570" h="17780">
                <a:moveTo>
                  <a:pt x="1712499" y="1422"/>
                </a:moveTo>
                <a:lnTo>
                  <a:pt x="1708994" y="1435"/>
                </a:lnTo>
                <a:lnTo>
                  <a:pt x="1705476" y="1435"/>
                </a:lnTo>
                <a:lnTo>
                  <a:pt x="1702657" y="4267"/>
                </a:lnTo>
                <a:lnTo>
                  <a:pt x="1702644" y="11302"/>
                </a:lnTo>
                <a:lnTo>
                  <a:pt x="1705502" y="14135"/>
                </a:lnTo>
                <a:lnTo>
                  <a:pt x="1712525" y="14122"/>
                </a:lnTo>
                <a:lnTo>
                  <a:pt x="1715331" y="11302"/>
                </a:lnTo>
                <a:lnTo>
                  <a:pt x="1715344" y="4267"/>
                </a:lnTo>
                <a:lnTo>
                  <a:pt x="1712499" y="1422"/>
                </a:lnTo>
                <a:close/>
              </a:path>
              <a:path w="2401570" h="17780">
                <a:moveTo>
                  <a:pt x="1737912" y="1371"/>
                </a:moveTo>
                <a:lnTo>
                  <a:pt x="1734407" y="1384"/>
                </a:lnTo>
                <a:lnTo>
                  <a:pt x="1730889" y="1384"/>
                </a:lnTo>
                <a:lnTo>
                  <a:pt x="1728069" y="4216"/>
                </a:lnTo>
                <a:lnTo>
                  <a:pt x="1728057" y="11252"/>
                </a:lnTo>
                <a:lnTo>
                  <a:pt x="1730914" y="14084"/>
                </a:lnTo>
                <a:lnTo>
                  <a:pt x="1737937" y="14071"/>
                </a:lnTo>
                <a:lnTo>
                  <a:pt x="1740744" y="11252"/>
                </a:lnTo>
                <a:lnTo>
                  <a:pt x="1740757" y="4216"/>
                </a:lnTo>
                <a:lnTo>
                  <a:pt x="1737912" y="1371"/>
                </a:lnTo>
                <a:close/>
              </a:path>
              <a:path w="2401570" h="17780">
                <a:moveTo>
                  <a:pt x="1763325" y="1320"/>
                </a:moveTo>
                <a:lnTo>
                  <a:pt x="1759819" y="1333"/>
                </a:lnTo>
                <a:lnTo>
                  <a:pt x="1756302" y="1333"/>
                </a:lnTo>
                <a:lnTo>
                  <a:pt x="1753482" y="4152"/>
                </a:lnTo>
                <a:lnTo>
                  <a:pt x="1753469" y="11201"/>
                </a:lnTo>
                <a:lnTo>
                  <a:pt x="1756327" y="14033"/>
                </a:lnTo>
                <a:lnTo>
                  <a:pt x="1763350" y="14020"/>
                </a:lnTo>
                <a:lnTo>
                  <a:pt x="1766157" y="11201"/>
                </a:lnTo>
                <a:lnTo>
                  <a:pt x="1766169" y="4152"/>
                </a:lnTo>
                <a:lnTo>
                  <a:pt x="1763325" y="1320"/>
                </a:lnTo>
                <a:close/>
              </a:path>
              <a:path w="2401570" h="17780">
                <a:moveTo>
                  <a:pt x="1788737" y="1270"/>
                </a:moveTo>
                <a:lnTo>
                  <a:pt x="1781714" y="1282"/>
                </a:lnTo>
                <a:lnTo>
                  <a:pt x="1778895" y="4102"/>
                </a:lnTo>
                <a:lnTo>
                  <a:pt x="1778882" y="11137"/>
                </a:lnTo>
                <a:lnTo>
                  <a:pt x="1781740" y="13982"/>
                </a:lnTo>
                <a:lnTo>
                  <a:pt x="1788763" y="13970"/>
                </a:lnTo>
                <a:lnTo>
                  <a:pt x="1791570" y="11137"/>
                </a:lnTo>
                <a:lnTo>
                  <a:pt x="1791582" y="4102"/>
                </a:lnTo>
                <a:lnTo>
                  <a:pt x="1788737" y="1270"/>
                </a:lnTo>
                <a:close/>
              </a:path>
              <a:path w="2401570" h="17780">
                <a:moveTo>
                  <a:pt x="1814150" y="1219"/>
                </a:moveTo>
                <a:lnTo>
                  <a:pt x="1807127" y="1231"/>
                </a:lnTo>
                <a:lnTo>
                  <a:pt x="1804308" y="4051"/>
                </a:lnTo>
                <a:lnTo>
                  <a:pt x="1804295" y="11087"/>
                </a:lnTo>
                <a:lnTo>
                  <a:pt x="1807152" y="13931"/>
                </a:lnTo>
                <a:lnTo>
                  <a:pt x="1814175" y="13919"/>
                </a:lnTo>
                <a:lnTo>
                  <a:pt x="1816982" y="11087"/>
                </a:lnTo>
                <a:lnTo>
                  <a:pt x="1816995" y="4051"/>
                </a:lnTo>
                <a:lnTo>
                  <a:pt x="1814150" y="1219"/>
                </a:lnTo>
                <a:close/>
              </a:path>
              <a:path w="2401570" h="17780">
                <a:moveTo>
                  <a:pt x="1839563" y="1155"/>
                </a:moveTo>
                <a:lnTo>
                  <a:pt x="1832540" y="1181"/>
                </a:lnTo>
                <a:lnTo>
                  <a:pt x="1829720" y="4000"/>
                </a:lnTo>
                <a:lnTo>
                  <a:pt x="1829708" y="11036"/>
                </a:lnTo>
                <a:lnTo>
                  <a:pt x="1832565" y="13881"/>
                </a:lnTo>
                <a:lnTo>
                  <a:pt x="1839588" y="13855"/>
                </a:lnTo>
                <a:lnTo>
                  <a:pt x="1842395" y="11036"/>
                </a:lnTo>
                <a:lnTo>
                  <a:pt x="1842408" y="4000"/>
                </a:lnTo>
                <a:lnTo>
                  <a:pt x="1839563" y="1155"/>
                </a:lnTo>
                <a:close/>
              </a:path>
              <a:path w="2401570" h="17780">
                <a:moveTo>
                  <a:pt x="1864975" y="1104"/>
                </a:moveTo>
                <a:lnTo>
                  <a:pt x="1861470" y="1117"/>
                </a:lnTo>
                <a:lnTo>
                  <a:pt x="1857952" y="1117"/>
                </a:lnTo>
                <a:lnTo>
                  <a:pt x="1855133" y="3949"/>
                </a:lnTo>
                <a:lnTo>
                  <a:pt x="1855120" y="10985"/>
                </a:lnTo>
                <a:lnTo>
                  <a:pt x="1857978" y="13817"/>
                </a:lnTo>
                <a:lnTo>
                  <a:pt x="1865001" y="13804"/>
                </a:lnTo>
                <a:lnTo>
                  <a:pt x="1867808" y="10985"/>
                </a:lnTo>
                <a:lnTo>
                  <a:pt x="1867820" y="3949"/>
                </a:lnTo>
                <a:lnTo>
                  <a:pt x="1864975" y="1104"/>
                </a:lnTo>
                <a:close/>
              </a:path>
              <a:path w="2401570" h="17780">
                <a:moveTo>
                  <a:pt x="1890388" y="1054"/>
                </a:moveTo>
                <a:lnTo>
                  <a:pt x="1886883" y="1066"/>
                </a:lnTo>
                <a:lnTo>
                  <a:pt x="1883365" y="1066"/>
                </a:lnTo>
                <a:lnTo>
                  <a:pt x="1880546" y="3898"/>
                </a:lnTo>
                <a:lnTo>
                  <a:pt x="1880533" y="10934"/>
                </a:lnTo>
                <a:lnTo>
                  <a:pt x="1883390" y="13766"/>
                </a:lnTo>
                <a:lnTo>
                  <a:pt x="1890414" y="13754"/>
                </a:lnTo>
                <a:lnTo>
                  <a:pt x="1893220" y="10934"/>
                </a:lnTo>
                <a:lnTo>
                  <a:pt x="1893233" y="3898"/>
                </a:lnTo>
                <a:lnTo>
                  <a:pt x="1890388" y="1054"/>
                </a:lnTo>
                <a:close/>
              </a:path>
              <a:path w="2401570" h="17780">
                <a:moveTo>
                  <a:pt x="1915801" y="1003"/>
                </a:moveTo>
                <a:lnTo>
                  <a:pt x="1912296" y="1016"/>
                </a:lnTo>
                <a:lnTo>
                  <a:pt x="1908778" y="1016"/>
                </a:lnTo>
                <a:lnTo>
                  <a:pt x="1905958" y="3835"/>
                </a:lnTo>
                <a:lnTo>
                  <a:pt x="1905946" y="10883"/>
                </a:lnTo>
                <a:lnTo>
                  <a:pt x="1908803" y="13716"/>
                </a:lnTo>
                <a:lnTo>
                  <a:pt x="1915826" y="13703"/>
                </a:lnTo>
                <a:lnTo>
                  <a:pt x="1918633" y="10883"/>
                </a:lnTo>
                <a:lnTo>
                  <a:pt x="1918646" y="3835"/>
                </a:lnTo>
                <a:lnTo>
                  <a:pt x="1915801" y="1003"/>
                </a:lnTo>
                <a:close/>
              </a:path>
              <a:path w="2401570" h="17780">
                <a:moveTo>
                  <a:pt x="1941214" y="952"/>
                </a:moveTo>
                <a:lnTo>
                  <a:pt x="1934190" y="965"/>
                </a:lnTo>
                <a:lnTo>
                  <a:pt x="1931371" y="3784"/>
                </a:lnTo>
                <a:lnTo>
                  <a:pt x="1931358" y="10833"/>
                </a:lnTo>
                <a:lnTo>
                  <a:pt x="1934216" y="13665"/>
                </a:lnTo>
                <a:lnTo>
                  <a:pt x="1941239" y="13652"/>
                </a:lnTo>
                <a:lnTo>
                  <a:pt x="1944033" y="10833"/>
                </a:lnTo>
                <a:lnTo>
                  <a:pt x="1944058" y="3784"/>
                </a:lnTo>
                <a:lnTo>
                  <a:pt x="1941214" y="952"/>
                </a:lnTo>
                <a:close/>
              </a:path>
              <a:path w="2401570" h="17780">
                <a:moveTo>
                  <a:pt x="1966626" y="901"/>
                </a:moveTo>
                <a:lnTo>
                  <a:pt x="1959603" y="914"/>
                </a:lnTo>
                <a:lnTo>
                  <a:pt x="1956784" y="3733"/>
                </a:lnTo>
                <a:lnTo>
                  <a:pt x="1956771" y="10769"/>
                </a:lnTo>
                <a:lnTo>
                  <a:pt x="1959629" y="13614"/>
                </a:lnTo>
                <a:lnTo>
                  <a:pt x="1966652" y="13601"/>
                </a:lnTo>
                <a:lnTo>
                  <a:pt x="1969459" y="10769"/>
                </a:lnTo>
                <a:lnTo>
                  <a:pt x="1969471" y="3733"/>
                </a:lnTo>
                <a:lnTo>
                  <a:pt x="1966626" y="901"/>
                </a:lnTo>
                <a:close/>
              </a:path>
              <a:path w="2401570" h="17780">
                <a:moveTo>
                  <a:pt x="1992039" y="838"/>
                </a:moveTo>
                <a:lnTo>
                  <a:pt x="1988534" y="850"/>
                </a:lnTo>
                <a:lnTo>
                  <a:pt x="1985016" y="850"/>
                </a:lnTo>
                <a:lnTo>
                  <a:pt x="1982196" y="3682"/>
                </a:lnTo>
                <a:lnTo>
                  <a:pt x="1982184" y="10718"/>
                </a:lnTo>
                <a:lnTo>
                  <a:pt x="1985041" y="13563"/>
                </a:lnTo>
                <a:lnTo>
                  <a:pt x="1992064" y="13538"/>
                </a:lnTo>
                <a:lnTo>
                  <a:pt x="1994871" y="10718"/>
                </a:lnTo>
                <a:lnTo>
                  <a:pt x="1994884" y="3682"/>
                </a:lnTo>
                <a:lnTo>
                  <a:pt x="1992039" y="838"/>
                </a:lnTo>
                <a:close/>
              </a:path>
              <a:path w="2401570" h="17780">
                <a:moveTo>
                  <a:pt x="2017452" y="787"/>
                </a:moveTo>
                <a:lnTo>
                  <a:pt x="2013946" y="800"/>
                </a:lnTo>
                <a:lnTo>
                  <a:pt x="2010429" y="800"/>
                </a:lnTo>
                <a:lnTo>
                  <a:pt x="2007609" y="3632"/>
                </a:lnTo>
                <a:lnTo>
                  <a:pt x="2007596" y="10668"/>
                </a:lnTo>
                <a:lnTo>
                  <a:pt x="2010454" y="13500"/>
                </a:lnTo>
                <a:lnTo>
                  <a:pt x="2017477" y="13487"/>
                </a:lnTo>
                <a:lnTo>
                  <a:pt x="2020284" y="10668"/>
                </a:lnTo>
                <a:lnTo>
                  <a:pt x="2020296" y="3632"/>
                </a:lnTo>
                <a:lnTo>
                  <a:pt x="2017452" y="787"/>
                </a:lnTo>
                <a:close/>
              </a:path>
              <a:path w="2401570" h="17780">
                <a:moveTo>
                  <a:pt x="2042864" y="736"/>
                </a:moveTo>
                <a:lnTo>
                  <a:pt x="2039359" y="749"/>
                </a:lnTo>
                <a:lnTo>
                  <a:pt x="2035841" y="749"/>
                </a:lnTo>
                <a:lnTo>
                  <a:pt x="2033022" y="3568"/>
                </a:lnTo>
                <a:lnTo>
                  <a:pt x="2033009" y="10617"/>
                </a:lnTo>
                <a:lnTo>
                  <a:pt x="2035867" y="13449"/>
                </a:lnTo>
                <a:lnTo>
                  <a:pt x="2042890" y="13436"/>
                </a:lnTo>
                <a:lnTo>
                  <a:pt x="2045697" y="10617"/>
                </a:lnTo>
                <a:lnTo>
                  <a:pt x="2045709" y="3568"/>
                </a:lnTo>
                <a:lnTo>
                  <a:pt x="2042864" y="736"/>
                </a:lnTo>
                <a:close/>
              </a:path>
              <a:path w="2401570" h="17780">
                <a:moveTo>
                  <a:pt x="2068277" y="685"/>
                </a:moveTo>
                <a:lnTo>
                  <a:pt x="2064772" y="698"/>
                </a:lnTo>
                <a:lnTo>
                  <a:pt x="2061254" y="698"/>
                </a:lnTo>
                <a:lnTo>
                  <a:pt x="2058435" y="3517"/>
                </a:lnTo>
                <a:lnTo>
                  <a:pt x="2058422" y="10566"/>
                </a:lnTo>
                <a:lnTo>
                  <a:pt x="2061279" y="13398"/>
                </a:lnTo>
                <a:lnTo>
                  <a:pt x="2068302" y="13385"/>
                </a:lnTo>
                <a:lnTo>
                  <a:pt x="2071109" y="10566"/>
                </a:lnTo>
                <a:lnTo>
                  <a:pt x="2071122" y="3517"/>
                </a:lnTo>
                <a:lnTo>
                  <a:pt x="2068277" y="685"/>
                </a:lnTo>
                <a:close/>
              </a:path>
              <a:path w="2401570" h="17780">
                <a:moveTo>
                  <a:pt x="2093690" y="634"/>
                </a:moveTo>
                <a:lnTo>
                  <a:pt x="2086667" y="647"/>
                </a:lnTo>
                <a:lnTo>
                  <a:pt x="2083847" y="3467"/>
                </a:lnTo>
                <a:lnTo>
                  <a:pt x="2083835" y="10502"/>
                </a:lnTo>
                <a:lnTo>
                  <a:pt x="2086692" y="13347"/>
                </a:lnTo>
                <a:lnTo>
                  <a:pt x="2093715" y="13334"/>
                </a:lnTo>
                <a:lnTo>
                  <a:pt x="2096522" y="10502"/>
                </a:lnTo>
                <a:lnTo>
                  <a:pt x="2096535" y="3467"/>
                </a:lnTo>
                <a:lnTo>
                  <a:pt x="2093690" y="634"/>
                </a:lnTo>
                <a:close/>
              </a:path>
              <a:path w="2401570" h="17780">
                <a:moveTo>
                  <a:pt x="2119102" y="584"/>
                </a:moveTo>
                <a:lnTo>
                  <a:pt x="2112079" y="596"/>
                </a:lnTo>
                <a:lnTo>
                  <a:pt x="2109260" y="3416"/>
                </a:lnTo>
                <a:lnTo>
                  <a:pt x="2109247" y="10452"/>
                </a:lnTo>
                <a:lnTo>
                  <a:pt x="2112105" y="13296"/>
                </a:lnTo>
                <a:lnTo>
                  <a:pt x="2119128" y="13284"/>
                </a:lnTo>
                <a:lnTo>
                  <a:pt x="2121935" y="10452"/>
                </a:lnTo>
                <a:lnTo>
                  <a:pt x="2121947" y="3416"/>
                </a:lnTo>
                <a:lnTo>
                  <a:pt x="2119102" y="584"/>
                </a:lnTo>
                <a:close/>
              </a:path>
              <a:path w="2401570" h="17780">
                <a:moveTo>
                  <a:pt x="2144515" y="520"/>
                </a:moveTo>
                <a:lnTo>
                  <a:pt x="2137492" y="546"/>
                </a:lnTo>
                <a:lnTo>
                  <a:pt x="2134673" y="3365"/>
                </a:lnTo>
                <a:lnTo>
                  <a:pt x="2134660" y="10401"/>
                </a:lnTo>
                <a:lnTo>
                  <a:pt x="2137517" y="13246"/>
                </a:lnTo>
                <a:lnTo>
                  <a:pt x="2144541" y="13220"/>
                </a:lnTo>
                <a:lnTo>
                  <a:pt x="2147347" y="10401"/>
                </a:lnTo>
                <a:lnTo>
                  <a:pt x="2147360" y="3365"/>
                </a:lnTo>
                <a:lnTo>
                  <a:pt x="2144515" y="520"/>
                </a:lnTo>
                <a:close/>
              </a:path>
              <a:path w="2401570" h="17780">
                <a:moveTo>
                  <a:pt x="2169928" y="469"/>
                </a:moveTo>
                <a:lnTo>
                  <a:pt x="2166423" y="482"/>
                </a:lnTo>
                <a:lnTo>
                  <a:pt x="2162905" y="482"/>
                </a:lnTo>
                <a:lnTo>
                  <a:pt x="2160085" y="3314"/>
                </a:lnTo>
                <a:lnTo>
                  <a:pt x="2160073" y="10350"/>
                </a:lnTo>
                <a:lnTo>
                  <a:pt x="2162930" y="13182"/>
                </a:lnTo>
                <a:lnTo>
                  <a:pt x="2169953" y="13169"/>
                </a:lnTo>
                <a:lnTo>
                  <a:pt x="2172760" y="10350"/>
                </a:lnTo>
                <a:lnTo>
                  <a:pt x="2172773" y="3314"/>
                </a:lnTo>
                <a:lnTo>
                  <a:pt x="2169928" y="469"/>
                </a:lnTo>
                <a:close/>
              </a:path>
              <a:path w="2401570" h="17780">
                <a:moveTo>
                  <a:pt x="2195341" y="419"/>
                </a:moveTo>
                <a:lnTo>
                  <a:pt x="2191835" y="431"/>
                </a:lnTo>
                <a:lnTo>
                  <a:pt x="2188317" y="431"/>
                </a:lnTo>
                <a:lnTo>
                  <a:pt x="2185498" y="3251"/>
                </a:lnTo>
                <a:lnTo>
                  <a:pt x="2185485" y="10299"/>
                </a:lnTo>
                <a:lnTo>
                  <a:pt x="2188343" y="13131"/>
                </a:lnTo>
                <a:lnTo>
                  <a:pt x="2195366" y="13119"/>
                </a:lnTo>
                <a:lnTo>
                  <a:pt x="2198173" y="10299"/>
                </a:lnTo>
                <a:lnTo>
                  <a:pt x="2198185" y="3251"/>
                </a:lnTo>
                <a:lnTo>
                  <a:pt x="2195341" y="419"/>
                </a:lnTo>
                <a:close/>
              </a:path>
              <a:path w="2401570" h="17780">
                <a:moveTo>
                  <a:pt x="2220753" y="368"/>
                </a:moveTo>
                <a:lnTo>
                  <a:pt x="2213730" y="380"/>
                </a:lnTo>
                <a:lnTo>
                  <a:pt x="2210911" y="3200"/>
                </a:lnTo>
                <a:lnTo>
                  <a:pt x="2210898" y="10248"/>
                </a:lnTo>
                <a:lnTo>
                  <a:pt x="2213756" y="13080"/>
                </a:lnTo>
                <a:lnTo>
                  <a:pt x="2220779" y="13068"/>
                </a:lnTo>
                <a:lnTo>
                  <a:pt x="2223585" y="10248"/>
                </a:lnTo>
                <a:lnTo>
                  <a:pt x="2223598" y="3200"/>
                </a:lnTo>
                <a:lnTo>
                  <a:pt x="2220753" y="368"/>
                </a:lnTo>
                <a:close/>
              </a:path>
              <a:path w="2401570" h="17780">
                <a:moveTo>
                  <a:pt x="2246166" y="317"/>
                </a:moveTo>
                <a:lnTo>
                  <a:pt x="2239143" y="330"/>
                </a:lnTo>
                <a:lnTo>
                  <a:pt x="2236323" y="3149"/>
                </a:lnTo>
                <a:lnTo>
                  <a:pt x="2236311" y="10185"/>
                </a:lnTo>
                <a:lnTo>
                  <a:pt x="2239168" y="13030"/>
                </a:lnTo>
                <a:lnTo>
                  <a:pt x="2246191" y="13017"/>
                </a:lnTo>
                <a:lnTo>
                  <a:pt x="2248998" y="10185"/>
                </a:lnTo>
                <a:lnTo>
                  <a:pt x="2249011" y="3149"/>
                </a:lnTo>
                <a:lnTo>
                  <a:pt x="2246166" y="317"/>
                </a:lnTo>
                <a:close/>
              </a:path>
              <a:path w="2401570" h="17780">
                <a:moveTo>
                  <a:pt x="2271579" y="266"/>
                </a:moveTo>
                <a:lnTo>
                  <a:pt x="2264556" y="279"/>
                </a:lnTo>
                <a:lnTo>
                  <a:pt x="2261736" y="3098"/>
                </a:lnTo>
                <a:lnTo>
                  <a:pt x="2261723" y="10134"/>
                </a:lnTo>
                <a:lnTo>
                  <a:pt x="2264581" y="12979"/>
                </a:lnTo>
                <a:lnTo>
                  <a:pt x="2271604" y="12966"/>
                </a:lnTo>
                <a:lnTo>
                  <a:pt x="2274411" y="10134"/>
                </a:lnTo>
                <a:lnTo>
                  <a:pt x="2274423" y="3098"/>
                </a:lnTo>
                <a:lnTo>
                  <a:pt x="2271579" y="266"/>
                </a:lnTo>
                <a:close/>
              </a:path>
              <a:path w="2401570" h="17780">
                <a:moveTo>
                  <a:pt x="2296991" y="203"/>
                </a:moveTo>
                <a:lnTo>
                  <a:pt x="2289968" y="228"/>
                </a:lnTo>
                <a:lnTo>
                  <a:pt x="2287149" y="3048"/>
                </a:lnTo>
                <a:lnTo>
                  <a:pt x="2287136" y="10083"/>
                </a:lnTo>
                <a:lnTo>
                  <a:pt x="2289994" y="12928"/>
                </a:lnTo>
                <a:lnTo>
                  <a:pt x="2297017" y="12903"/>
                </a:lnTo>
                <a:lnTo>
                  <a:pt x="2299824" y="10083"/>
                </a:lnTo>
                <a:lnTo>
                  <a:pt x="2299836" y="3048"/>
                </a:lnTo>
                <a:lnTo>
                  <a:pt x="2296991" y="203"/>
                </a:lnTo>
                <a:close/>
              </a:path>
              <a:path w="2401570" h="17780">
                <a:moveTo>
                  <a:pt x="2322404" y="152"/>
                </a:moveTo>
                <a:lnTo>
                  <a:pt x="2318899" y="165"/>
                </a:lnTo>
                <a:lnTo>
                  <a:pt x="2315381" y="165"/>
                </a:lnTo>
                <a:lnTo>
                  <a:pt x="2312561" y="2997"/>
                </a:lnTo>
                <a:lnTo>
                  <a:pt x="2312549" y="10032"/>
                </a:lnTo>
                <a:lnTo>
                  <a:pt x="2315406" y="12865"/>
                </a:lnTo>
                <a:lnTo>
                  <a:pt x="2322429" y="12852"/>
                </a:lnTo>
                <a:lnTo>
                  <a:pt x="2325236" y="10032"/>
                </a:lnTo>
                <a:lnTo>
                  <a:pt x="2325249" y="2997"/>
                </a:lnTo>
                <a:lnTo>
                  <a:pt x="2322404" y="152"/>
                </a:lnTo>
                <a:close/>
              </a:path>
              <a:path w="2401570" h="17780">
                <a:moveTo>
                  <a:pt x="2347817" y="101"/>
                </a:moveTo>
                <a:lnTo>
                  <a:pt x="2344312" y="114"/>
                </a:lnTo>
                <a:lnTo>
                  <a:pt x="2340794" y="114"/>
                </a:lnTo>
                <a:lnTo>
                  <a:pt x="2337974" y="2933"/>
                </a:lnTo>
                <a:lnTo>
                  <a:pt x="2337962" y="9982"/>
                </a:lnTo>
                <a:lnTo>
                  <a:pt x="2340819" y="12814"/>
                </a:lnTo>
                <a:lnTo>
                  <a:pt x="2347842" y="12801"/>
                </a:lnTo>
                <a:lnTo>
                  <a:pt x="2350649" y="9982"/>
                </a:lnTo>
                <a:lnTo>
                  <a:pt x="2350662" y="2933"/>
                </a:lnTo>
                <a:lnTo>
                  <a:pt x="2347817" y="101"/>
                </a:lnTo>
                <a:close/>
              </a:path>
              <a:path w="2401570" h="17780">
                <a:moveTo>
                  <a:pt x="2373229" y="50"/>
                </a:moveTo>
                <a:lnTo>
                  <a:pt x="2366206" y="63"/>
                </a:lnTo>
                <a:lnTo>
                  <a:pt x="2363387" y="2882"/>
                </a:lnTo>
                <a:lnTo>
                  <a:pt x="2363374" y="9931"/>
                </a:lnTo>
                <a:lnTo>
                  <a:pt x="2366232" y="12763"/>
                </a:lnTo>
                <a:lnTo>
                  <a:pt x="2373255" y="12750"/>
                </a:lnTo>
                <a:lnTo>
                  <a:pt x="2376062" y="9931"/>
                </a:lnTo>
                <a:lnTo>
                  <a:pt x="2376074" y="2882"/>
                </a:lnTo>
                <a:lnTo>
                  <a:pt x="2373229" y="50"/>
                </a:lnTo>
                <a:close/>
              </a:path>
              <a:path w="2401570" h="17780">
                <a:moveTo>
                  <a:pt x="2398642" y="0"/>
                </a:moveTo>
                <a:lnTo>
                  <a:pt x="2391619" y="12"/>
                </a:lnTo>
                <a:lnTo>
                  <a:pt x="2388800" y="2832"/>
                </a:lnTo>
                <a:lnTo>
                  <a:pt x="2388787" y="9867"/>
                </a:lnTo>
                <a:lnTo>
                  <a:pt x="2391644" y="12712"/>
                </a:lnTo>
                <a:lnTo>
                  <a:pt x="2398668" y="12700"/>
                </a:lnTo>
                <a:lnTo>
                  <a:pt x="2401474" y="9867"/>
                </a:lnTo>
                <a:lnTo>
                  <a:pt x="2401487" y="2832"/>
                </a:lnTo>
                <a:lnTo>
                  <a:pt x="2398642" y="0"/>
                </a:lnTo>
                <a:close/>
              </a:path>
            </a:pathLst>
          </a:custGeom>
          <a:solidFill>
            <a:srgbClr val="18171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996185" y="609600"/>
            <a:ext cx="2476500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60" dirty="0">
                <a:solidFill>
                  <a:schemeClr val="accent5">
                    <a:lumMod val="75000"/>
                  </a:schemeClr>
                </a:solidFill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財務及業務統計表</a:t>
            </a:r>
          </a:p>
        </p:txBody>
      </p:sp>
      <p:grpSp>
        <p:nvGrpSpPr>
          <p:cNvPr id="73" name="object 73"/>
          <p:cNvGrpSpPr/>
          <p:nvPr/>
        </p:nvGrpSpPr>
        <p:grpSpPr>
          <a:xfrm>
            <a:off x="857707" y="2556510"/>
            <a:ext cx="5567565" cy="3387090"/>
            <a:chOff x="857707" y="3092957"/>
            <a:chExt cx="5567565" cy="3387090"/>
          </a:xfrm>
        </p:grpSpPr>
        <p:sp>
          <p:nvSpPr>
            <p:cNvPr id="77" name="object 77"/>
            <p:cNvSpPr/>
            <p:nvPr/>
          </p:nvSpPr>
          <p:spPr>
            <a:xfrm>
              <a:off x="880658" y="3699243"/>
              <a:ext cx="5544614" cy="27808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857707" y="3092957"/>
              <a:ext cx="2325370" cy="415290"/>
            </a:xfrm>
            <a:custGeom>
              <a:avLst/>
              <a:gdLst/>
              <a:ahLst/>
              <a:cxnLst/>
              <a:rect l="l" t="t" r="r" b="b"/>
              <a:pathLst>
                <a:path w="2325370" h="415289">
                  <a:moveTo>
                    <a:pt x="12712" y="404825"/>
                  </a:moveTo>
                  <a:lnTo>
                    <a:pt x="9867" y="401980"/>
                  </a:lnTo>
                  <a:lnTo>
                    <a:pt x="2844" y="401980"/>
                  </a:lnTo>
                  <a:lnTo>
                    <a:pt x="0" y="404825"/>
                  </a:lnTo>
                  <a:lnTo>
                    <a:pt x="0" y="411835"/>
                  </a:lnTo>
                  <a:lnTo>
                    <a:pt x="2844" y="414680"/>
                  </a:lnTo>
                  <a:lnTo>
                    <a:pt x="9867" y="414680"/>
                  </a:lnTo>
                  <a:lnTo>
                    <a:pt x="12712" y="411835"/>
                  </a:lnTo>
                  <a:lnTo>
                    <a:pt x="12712" y="404825"/>
                  </a:lnTo>
                  <a:close/>
                </a:path>
                <a:path w="2325370" h="415289">
                  <a:moveTo>
                    <a:pt x="12712" y="2832"/>
                  </a:moveTo>
                  <a:lnTo>
                    <a:pt x="9867" y="0"/>
                  </a:lnTo>
                  <a:lnTo>
                    <a:pt x="2844" y="0"/>
                  </a:lnTo>
                  <a:lnTo>
                    <a:pt x="0" y="2832"/>
                  </a:lnTo>
                  <a:lnTo>
                    <a:pt x="0" y="9855"/>
                  </a:lnTo>
                  <a:lnTo>
                    <a:pt x="2844" y="12700"/>
                  </a:lnTo>
                  <a:lnTo>
                    <a:pt x="9867" y="12700"/>
                  </a:lnTo>
                  <a:lnTo>
                    <a:pt x="12712" y="9855"/>
                  </a:lnTo>
                  <a:lnTo>
                    <a:pt x="12712" y="2832"/>
                  </a:lnTo>
                  <a:close/>
                </a:path>
                <a:path w="2325370" h="415289">
                  <a:moveTo>
                    <a:pt x="38125" y="404825"/>
                  </a:moveTo>
                  <a:lnTo>
                    <a:pt x="35280" y="401980"/>
                  </a:lnTo>
                  <a:lnTo>
                    <a:pt x="28257" y="401980"/>
                  </a:lnTo>
                  <a:lnTo>
                    <a:pt x="25412" y="404825"/>
                  </a:lnTo>
                  <a:lnTo>
                    <a:pt x="25412" y="411835"/>
                  </a:lnTo>
                  <a:lnTo>
                    <a:pt x="28257" y="414680"/>
                  </a:lnTo>
                  <a:lnTo>
                    <a:pt x="35280" y="414680"/>
                  </a:lnTo>
                  <a:lnTo>
                    <a:pt x="38125" y="411835"/>
                  </a:lnTo>
                  <a:lnTo>
                    <a:pt x="38125" y="404825"/>
                  </a:lnTo>
                  <a:close/>
                </a:path>
                <a:path w="2325370" h="415289">
                  <a:moveTo>
                    <a:pt x="38125" y="2832"/>
                  </a:moveTo>
                  <a:lnTo>
                    <a:pt x="35280" y="0"/>
                  </a:lnTo>
                  <a:lnTo>
                    <a:pt x="28257" y="0"/>
                  </a:lnTo>
                  <a:lnTo>
                    <a:pt x="25412" y="2832"/>
                  </a:lnTo>
                  <a:lnTo>
                    <a:pt x="25412" y="9855"/>
                  </a:lnTo>
                  <a:lnTo>
                    <a:pt x="28257" y="12700"/>
                  </a:lnTo>
                  <a:lnTo>
                    <a:pt x="35280" y="12700"/>
                  </a:lnTo>
                  <a:lnTo>
                    <a:pt x="38125" y="9855"/>
                  </a:lnTo>
                  <a:lnTo>
                    <a:pt x="38125" y="2832"/>
                  </a:lnTo>
                  <a:close/>
                </a:path>
                <a:path w="2325370" h="415289">
                  <a:moveTo>
                    <a:pt x="63538" y="404825"/>
                  </a:moveTo>
                  <a:lnTo>
                    <a:pt x="60693" y="401980"/>
                  </a:lnTo>
                  <a:lnTo>
                    <a:pt x="53670" y="401980"/>
                  </a:lnTo>
                  <a:lnTo>
                    <a:pt x="50825" y="404825"/>
                  </a:lnTo>
                  <a:lnTo>
                    <a:pt x="50825" y="411835"/>
                  </a:lnTo>
                  <a:lnTo>
                    <a:pt x="53670" y="414680"/>
                  </a:lnTo>
                  <a:lnTo>
                    <a:pt x="60693" y="414680"/>
                  </a:lnTo>
                  <a:lnTo>
                    <a:pt x="63538" y="411835"/>
                  </a:lnTo>
                  <a:lnTo>
                    <a:pt x="63538" y="404825"/>
                  </a:lnTo>
                  <a:close/>
                </a:path>
                <a:path w="2325370" h="415289">
                  <a:moveTo>
                    <a:pt x="63538" y="2832"/>
                  </a:moveTo>
                  <a:lnTo>
                    <a:pt x="60693" y="0"/>
                  </a:lnTo>
                  <a:lnTo>
                    <a:pt x="53670" y="0"/>
                  </a:lnTo>
                  <a:lnTo>
                    <a:pt x="50825" y="2832"/>
                  </a:lnTo>
                  <a:lnTo>
                    <a:pt x="50825" y="9855"/>
                  </a:lnTo>
                  <a:lnTo>
                    <a:pt x="53670" y="12700"/>
                  </a:lnTo>
                  <a:lnTo>
                    <a:pt x="60693" y="12700"/>
                  </a:lnTo>
                  <a:lnTo>
                    <a:pt x="63538" y="9855"/>
                  </a:lnTo>
                  <a:lnTo>
                    <a:pt x="63538" y="2832"/>
                  </a:lnTo>
                  <a:close/>
                </a:path>
                <a:path w="2325370" h="415289">
                  <a:moveTo>
                    <a:pt x="88950" y="404825"/>
                  </a:moveTo>
                  <a:lnTo>
                    <a:pt x="86106" y="401980"/>
                  </a:lnTo>
                  <a:lnTo>
                    <a:pt x="79082" y="401980"/>
                  </a:lnTo>
                  <a:lnTo>
                    <a:pt x="76238" y="404825"/>
                  </a:lnTo>
                  <a:lnTo>
                    <a:pt x="76238" y="411835"/>
                  </a:lnTo>
                  <a:lnTo>
                    <a:pt x="79082" y="414680"/>
                  </a:lnTo>
                  <a:lnTo>
                    <a:pt x="86106" y="414680"/>
                  </a:lnTo>
                  <a:lnTo>
                    <a:pt x="88950" y="411835"/>
                  </a:lnTo>
                  <a:lnTo>
                    <a:pt x="88950" y="404825"/>
                  </a:lnTo>
                  <a:close/>
                </a:path>
                <a:path w="2325370" h="415289">
                  <a:moveTo>
                    <a:pt x="88950" y="2832"/>
                  </a:moveTo>
                  <a:lnTo>
                    <a:pt x="86106" y="0"/>
                  </a:lnTo>
                  <a:lnTo>
                    <a:pt x="79082" y="0"/>
                  </a:lnTo>
                  <a:lnTo>
                    <a:pt x="76238" y="2832"/>
                  </a:lnTo>
                  <a:lnTo>
                    <a:pt x="76238" y="9855"/>
                  </a:lnTo>
                  <a:lnTo>
                    <a:pt x="79082" y="12700"/>
                  </a:lnTo>
                  <a:lnTo>
                    <a:pt x="86106" y="12700"/>
                  </a:lnTo>
                  <a:lnTo>
                    <a:pt x="88950" y="9855"/>
                  </a:lnTo>
                  <a:lnTo>
                    <a:pt x="88950" y="2832"/>
                  </a:lnTo>
                  <a:close/>
                </a:path>
                <a:path w="2325370" h="415289">
                  <a:moveTo>
                    <a:pt x="114363" y="404825"/>
                  </a:moveTo>
                  <a:lnTo>
                    <a:pt x="111518" y="401980"/>
                  </a:lnTo>
                  <a:lnTo>
                    <a:pt x="104495" y="401980"/>
                  </a:lnTo>
                  <a:lnTo>
                    <a:pt x="101650" y="404825"/>
                  </a:lnTo>
                  <a:lnTo>
                    <a:pt x="101650" y="411835"/>
                  </a:lnTo>
                  <a:lnTo>
                    <a:pt x="104495" y="414680"/>
                  </a:lnTo>
                  <a:lnTo>
                    <a:pt x="111518" y="414680"/>
                  </a:lnTo>
                  <a:lnTo>
                    <a:pt x="114363" y="411835"/>
                  </a:lnTo>
                  <a:lnTo>
                    <a:pt x="114363" y="404825"/>
                  </a:lnTo>
                  <a:close/>
                </a:path>
                <a:path w="2325370" h="415289">
                  <a:moveTo>
                    <a:pt x="114363" y="2832"/>
                  </a:moveTo>
                  <a:lnTo>
                    <a:pt x="111518" y="0"/>
                  </a:lnTo>
                  <a:lnTo>
                    <a:pt x="104495" y="0"/>
                  </a:lnTo>
                  <a:lnTo>
                    <a:pt x="101650" y="2832"/>
                  </a:lnTo>
                  <a:lnTo>
                    <a:pt x="101650" y="9855"/>
                  </a:lnTo>
                  <a:lnTo>
                    <a:pt x="104495" y="12700"/>
                  </a:lnTo>
                  <a:lnTo>
                    <a:pt x="111518" y="12700"/>
                  </a:lnTo>
                  <a:lnTo>
                    <a:pt x="114363" y="9855"/>
                  </a:lnTo>
                  <a:lnTo>
                    <a:pt x="114363" y="2832"/>
                  </a:lnTo>
                  <a:close/>
                </a:path>
                <a:path w="2325370" h="415289">
                  <a:moveTo>
                    <a:pt x="139776" y="404825"/>
                  </a:moveTo>
                  <a:lnTo>
                    <a:pt x="136931" y="401980"/>
                  </a:lnTo>
                  <a:lnTo>
                    <a:pt x="129908" y="401980"/>
                  </a:lnTo>
                  <a:lnTo>
                    <a:pt x="127063" y="404825"/>
                  </a:lnTo>
                  <a:lnTo>
                    <a:pt x="127063" y="411835"/>
                  </a:lnTo>
                  <a:lnTo>
                    <a:pt x="129908" y="414680"/>
                  </a:lnTo>
                  <a:lnTo>
                    <a:pt x="136931" y="414680"/>
                  </a:lnTo>
                  <a:lnTo>
                    <a:pt x="139776" y="411835"/>
                  </a:lnTo>
                  <a:lnTo>
                    <a:pt x="139776" y="404825"/>
                  </a:lnTo>
                  <a:close/>
                </a:path>
                <a:path w="2325370" h="415289">
                  <a:moveTo>
                    <a:pt x="139776" y="2832"/>
                  </a:moveTo>
                  <a:lnTo>
                    <a:pt x="136931" y="0"/>
                  </a:lnTo>
                  <a:lnTo>
                    <a:pt x="129908" y="0"/>
                  </a:lnTo>
                  <a:lnTo>
                    <a:pt x="127063" y="2832"/>
                  </a:lnTo>
                  <a:lnTo>
                    <a:pt x="127063" y="9855"/>
                  </a:lnTo>
                  <a:lnTo>
                    <a:pt x="129908" y="12700"/>
                  </a:lnTo>
                  <a:lnTo>
                    <a:pt x="136931" y="12700"/>
                  </a:lnTo>
                  <a:lnTo>
                    <a:pt x="139776" y="9855"/>
                  </a:lnTo>
                  <a:lnTo>
                    <a:pt x="139776" y="2832"/>
                  </a:lnTo>
                  <a:close/>
                </a:path>
                <a:path w="2325370" h="415289">
                  <a:moveTo>
                    <a:pt x="165188" y="404825"/>
                  </a:moveTo>
                  <a:lnTo>
                    <a:pt x="162344" y="401980"/>
                  </a:lnTo>
                  <a:lnTo>
                    <a:pt x="155321" y="401980"/>
                  </a:lnTo>
                  <a:lnTo>
                    <a:pt x="152476" y="404825"/>
                  </a:lnTo>
                  <a:lnTo>
                    <a:pt x="152476" y="411835"/>
                  </a:lnTo>
                  <a:lnTo>
                    <a:pt x="155321" y="414680"/>
                  </a:lnTo>
                  <a:lnTo>
                    <a:pt x="162344" y="414680"/>
                  </a:lnTo>
                  <a:lnTo>
                    <a:pt x="165188" y="411835"/>
                  </a:lnTo>
                  <a:lnTo>
                    <a:pt x="165188" y="404825"/>
                  </a:lnTo>
                  <a:close/>
                </a:path>
                <a:path w="2325370" h="415289">
                  <a:moveTo>
                    <a:pt x="165188" y="2832"/>
                  </a:moveTo>
                  <a:lnTo>
                    <a:pt x="162344" y="0"/>
                  </a:lnTo>
                  <a:lnTo>
                    <a:pt x="155321" y="0"/>
                  </a:lnTo>
                  <a:lnTo>
                    <a:pt x="152476" y="2832"/>
                  </a:lnTo>
                  <a:lnTo>
                    <a:pt x="152476" y="9855"/>
                  </a:lnTo>
                  <a:lnTo>
                    <a:pt x="155321" y="12700"/>
                  </a:lnTo>
                  <a:lnTo>
                    <a:pt x="162344" y="12700"/>
                  </a:lnTo>
                  <a:lnTo>
                    <a:pt x="165188" y="9855"/>
                  </a:lnTo>
                  <a:lnTo>
                    <a:pt x="165188" y="2832"/>
                  </a:lnTo>
                  <a:close/>
                </a:path>
                <a:path w="2325370" h="415289">
                  <a:moveTo>
                    <a:pt x="190601" y="404825"/>
                  </a:moveTo>
                  <a:lnTo>
                    <a:pt x="187756" y="401980"/>
                  </a:lnTo>
                  <a:lnTo>
                    <a:pt x="180733" y="401980"/>
                  </a:lnTo>
                  <a:lnTo>
                    <a:pt x="177888" y="404825"/>
                  </a:lnTo>
                  <a:lnTo>
                    <a:pt x="177888" y="411835"/>
                  </a:lnTo>
                  <a:lnTo>
                    <a:pt x="180733" y="414680"/>
                  </a:lnTo>
                  <a:lnTo>
                    <a:pt x="187756" y="414680"/>
                  </a:lnTo>
                  <a:lnTo>
                    <a:pt x="190601" y="411835"/>
                  </a:lnTo>
                  <a:lnTo>
                    <a:pt x="190601" y="404825"/>
                  </a:lnTo>
                  <a:close/>
                </a:path>
                <a:path w="2325370" h="415289">
                  <a:moveTo>
                    <a:pt x="190601" y="2832"/>
                  </a:moveTo>
                  <a:lnTo>
                    <a:pt x="187756" y="0"/>
                  </a:lnTo>
                  <a:lnTo>
                    <a:pt x="180733" y="0"/>
                  </a:lnTo>
                  <a:lnTo>
                    <a:pt x="177888" y="2832"/>
                  </a:lnTo>
                  <a:lnTo>
                    <a:pt x="177888" y="9855"/>
                  </a:lnTo>
                  <a:lnTo>
                    <a:pt x="180733" y="12700"/>
                  </a:lnTo>
                  <a:lnTo>
                    <a:pt x="187756" y="12700"/>
                  </a:lnTo>
                  <a:lnTo>
                    <a:pt x="190601" y="9855"/>
                  </a:lnTo>
                  <a:lnTo>
                    <a:pt x="190601" y="2832"/>
                  </a:lnTo>
                  <a:close/>
                </a:path>
                <a:path w="2325370" h="415289">
                  <a:moveTo>
                    <a:pt x="216014" y="404825"/>
                  </a:moveTo>
                  <a:lnTo>
                    <a:pt x="213169" y="401980"/>
                  </a:lnTo>
                  <a:lnTo>
                    <a:pt x="206146" y="401980"/>
                  </a:lnTo>
                  <a:lnTo>
                    <a:pt x="203301" y="404825"/>
                  </a:lnTo>
                  <a:lnTo>
                    <a:pt x="203301" y="411835"/>
                  </a:lnTo>
                  <a:lnTo>
                    <a:pt x="206146" y="414680"/>
                  </a:lnTo>
                  <a:lnTo>
                    <a:pt x="213169" y="414680"/>
                  </a:lnTo>
                  <a:lnTo>
                    <a:pt x="216014" y="411835"/>
                  </a:lnTo>
                  <a:lnTo>
                    <a:pt x="216014" y="404825"/>
                  </a:lnTo>
                  <a:close/>
                </a:path>
                <a:path w="2325370" h="415289">
                  <a:moveTo>
                    <a:pt x="216014" y="2832"/>
                  </a:moveTo>
                  <a:lnTo>
                    <a:pt x="213169" y="0"/>
                  </a:lnTo>
                  <a:lnTo>
                    <a:pt x="206146" y="0"/>
                  </a:lnTo>
                  <a:lnTo>
                    <a:pt x="203301" y="2832"/>
                  </a:lnTo>
                  <a:lnTo>
                    <a:pt x="203301" y="9855"/>
                  </a:lnTo>
                  <a:lnTo>
                    <a:pt x="206146" y="12700"/>
                  </a:lnTo>
                  <a:lnTo>
                    <a:pt x="213169" y="12700"/>
                  </a:lnTo>
                  <a:lnTo>
                    <a:pt x="216014" y="9855"/>
                  </a:lnTo>
                  <a:lnTo>
                    <a:pt x="216014" y="2832"/>
                  </a:lnTo>
                  <a:close/>
                </a:path>
                <a:path w="2325370" h="415289">
                  <a:moveTo>
                    <a:pt x="241427" y="404825"/>
                  </a:moveTo>
                  <a:lnTo>
                    <a:pt x="238582" y="401980"/>
                  </a:lnTo>
                  <a:lnTo>
                    <a:pt x="231559" y="401980"/>
                  </a:lnTo>
                  <a:lnTo>
                    <a:pt x="228714" y="404825"/>
                  </a:lnTo>
                  <a:lnTo>
                    <a:pt x="228714" y="411835"/>
                  </a:lnTo>
                  <a:lnTo>
                    <a:pt x="231559" y="414680"/>
                  </a:lnTo>
                  <a:lnTo>
                    <a:pt x="238582" y="414680"/>
                  </a:lnTo>
                  <a:lnTo>
                    <a:pt x="241427" y="411835"/>
                  </a:lnTo>
                  <a:lnTo>
                    <a:pt x="241427" y="404825"/>
                  </a:lnTo>
                  <a:close/>
                </a:path>
                <a:path w="2325370" h="415289">
                  <a:moveTo>
                    <a:pt x="241427" y="2832"/>
                  </a:moveTo>
                  <a:lnTo>
                    <a:pt x="238582" y="0"/>
                  </a:lnTo>
                  <a:lnTo>
                    <a:pt x="231559" y="0"/>
                  </a:lnTo>
                  <a:lnTo>
                    <a:pt x="228714" y="2832"/>
                  </a:lnTo>
                  <a:lnTo>
                    <a:pt x="228714" y="9855"/>
                  </a:lnTo>
                  <a:lnTo>
                    <a:pt x="231559" y="12700"/>
                  </a:lnTo>
                  <a:lnTo>
                    <a:pt x="238582" y="12700"/>
                  </a:lnTo>
                  <a:lnTo>
                    <a:pt x="241427" y="9855"/>
                  </a:lnTo>
                  <a:lnTo>
                    <a:pt x="241427" y="2832"/>
                  </a:lnTo>
                  <a:close/>
                </a:path>
                <a:path w="2325370" h="415289">
                  <a:moveTo>
                    <a:pt x="266839" y="404825"/>
                  </a:moveTo>
                  <a:lnTo>
                    <a:pt x="263994" y="401980"/>
                  </a:lnTo>
                  <a:lnTo>
                    <a:pt x="256971" y="401980"/>
                  </a:lnTo>
                  <a:lnTo>
                    <a:pt x="254127" y="404825"/>
                  </a:lnTo>
                  <a:lnTo>
                    <a:pt x="254127" y="411835"/>
                  </a:lnTo>
                  <a:lnTo>
                    <a:pt x="256971" y="414680"/>
                  </a:lnTo>
                  <a:lnTo>
                    <a:pt x="263994" y="414680"/>
                  </a:lnTo>
                  <a:lnTo>
                    <a:pt x="266839" y="411835"/>
                  </a:lnTo>
                  <a:lnTo>
                    <a:pt x="266839" y="404825"/>
                  </a:lnTo>
                  <a:close/>
                </a:path>
                <a:path w="2325370" h="415289">
                  <a:moveTo>
                    <a:pt x="266839" y="2832"/>
                  </a:moveTo>
                  <a:lnTo>
                    <a:pt x="263994" y="0"/>
                  </a:lnTo>
                  <a:lnTo>
                    <a:pt x="256971" y="0"/>
                  </a:lnTo>
                  <a:lnTo>
                    <a:pt x="254127" y="2832"/>
                  </a:lnTo>
                  <a:lnTo>
                    <a:pt x="254127" y="9855"/>
                  </a:lnTo>
                  <a:lnTo>
                    <a:pt x="256971" y="12700"/>
                  </a:lnTo>
                  <a:lnTo>
                    <a:pt x="263994" y="12700"/>
                  </a:lnTo>
                  <a:lnTo>
                    <a:pt x="266839" y="9855"/>
                  </a:lnTo>
                  <a:lnTo>
                    <a:pt x="266839" y="2832"/>
                  </a:lnTo>
                  <a:close/>
                </a:path>
                <a:path w="2325370" h="415289">
                  <a:moveTo>
                    <a:pt x="292252" y="404825"/>
                  </a:moveTo>
                  <a:lnTo>
                    <a:pt x="289407" y="401980"/>
                  </a:lnTo>
                  <a:lnTo>
                    <a:pt x="282384" y="401980"/>
                  </a:lnTo>
                  <a:lnTo>
                    <a:pt x="279539" y="404825"/>
                  </a:lnTo>
                  <a:lnTo>
                    <a:pt x="279539" y="411835"/>
                  </a:lnTo>
                  <a:lnTo>
                    <a:pt x="282384" y="414680"/>
                  </a:lnTo>
                  <a:lnTo>
                    <a:pt x="289407" y="414680"/>
                  </a:lnTo>
                  <a:lnTo>
                    <a:pt x="292252" y="411835"/>
                  </a:lnTo>
                  <a:lnTo>
                    <a:pt x="292252" y="404825"/>
                  </a:lnTo>
                  <a:close/>
                </a:path>
                <a:path w="2325370" h="415289">
                  <a:moveTo>
                    <a:pt x="292252" y="2832"/>
                  </a:moveTo>
                  <a:lnTo>
                    <a:pt x="289407" y="0"/>
                  </a:lnTo>
                  <a:lnTo>
                    <a:pt x="282384" y="0"/>
                  </a:lnTo>
                  <a:lnTo>
                    <a:pt x="279539" y="2832"/>
                  </a:lnTo>
                  <a:lnTo>
                    <a:pt x="279539" y="9855"/>
                  </a:lnTo>
                  <a:lnTo>
                    <a:pt x="282384" y="12700"/>
                  </a:lnTo>
                  <a:lnTo>
                    <a:pt x="289407" y="12700"/>
                  </a:lnTo>
                  <a:lnTo>
                    <a:pt x="292252" y="9855"/>
                  </a:lnTo>
                  <a:lnTo>
                    <a:pt x="292252" y="2832"/>
                  </a:lnTo>
                  <a:close/>
                </a:path>
                <a:path w="2325370" h="415289">
                  <a:moveTo>
                    <a:pt x="317665" y="404825"/>
                  </a:moveTo>
                  <a:lnTo>
                    <a:pt x="314820" y="401980"/>
                  </a:lnTo>
                  <a:lnTo>
                    <a:pt x="307797" y="401980"/>
                  </a:lnTo>
                  <a:lnTo>
                    <a:pt x="304952" y="404825"/>
                  </a:lnTo>
                  <a:lnTo>
                    <a:pt x="304952" y="411835"/>
                  </a:lnTo>
                  <a:lnTo>
                    <a:pt x="307797" y="414680"/>
                  </a:lnTo>
                  <a:lnTo>
                    <a:pt x="314820" y="414680"/>
                  </a:lnTo>
                  <a:lnTo>
                    <a:pt x="317665" y="411835"/>
                  </a:lnTo>
                  <a:lnTo>
                    <a:pt x="317665" y="404825"/>
                  </a:lnTo>
                  <a:close/>
                </a:path>
                <a:path w="2325370" h="415289">
                  <a:moveTo>
                    <a:pt x="317665" y="2832"/>
                  </a:moveTo>
                  <a:lnTo>
                    <a:pt x="314820" y="0"/>
                  </a:lnTo>
                  <a:lnTo>
                    <a:pt x="307797" y="0"/>
                  </a:lnTo>
                  <a:lnTo>
                    <a:pt x="304952" y="2832"/>
                  </a:lnTo>
                  <a:lnTo>
                    <a:pt x="304952" y="9855"/>
                  </a:lnTo>
                  <a:lnTo>
                    <a:pt x="307797" y="12700"/>
                  </a:lnTo>
                  <a:lnTo>
                    <a:pt x="314820" y="12700"/>
                  </a:lnTo>
                  <a:lnTo>
                    <a:pt x="317665" y="9855"/>
                  </a:lnTo>
                  <a:lnTo>
                    <a:pt x="317665" y="2832"/>
                  </a:lnTo>
                  <a:close/>
                </a:path>
                <a:path w="2325370" h="415289">
                  <a:moveTo>
                    <a:pt x="343077" y="404825"/>
                  </a:moveTo>
                  <a:lnTo>
                    <a:pt x="340233" y="401980"/>
                  </a:lnTo>
                  <a:lnTo>
                    <a:pt x="333209" y="401980"/>
                  </a:lnTo>
                  <a:lnTo>
                    <a:pt x="330365" y="404825"/>
                  </a:lnTo>
                  <a:lnTo>
                    <a:pt x="330365" y="411835"/>
                  </a:lnTo>
                  <a:lnTo>
                    <a:pt x="333209" y="414680"/>
                  </a:lnTo>
                  <a:lnTo>
                    <a:pt x="340233" y="414680"/>
                  </a:lnTo>
                  <a:lnTo>
                    <a:pt x="343077" y="411835"/>
                  </a:lnTo>
                  <a:lnTo>
                    <a:pt x="343077" y="404825"/>
                  </a:lnTo>
                  <a:close/>
                </a:path>
                <a:path w="2325370" h="415289">
                  <a:moveTo>
                    <a:pt x="343077" y="2832"/>
                  </a:moveTo>
                  <a:lnTo>
                    <a:pt x="340233" y="0"/>
                  </a:lnTo>
                  <a:lnTo>
                    <a:pt x="333209" y="0"/>
                  </a:lnTo>
                  <a:lnTo>
                    <a:pt x="330365" y="2832"/>
                  </a:lnTo>
                  <a:lnTo>
                    <a:pt x="330365" y="9855"/>
                  </a:lnTo>
                  <a:lnTo>
                    <a:pt x="333209" y="12700"/>
                  </a:lnTo>
                  <a:lnTo>
                    <a:pt x="340233" y="12700"/>
                  </a:lnTo>
                  <a:lnTo>
                    <a:pt x="343077" y="9855"/>
                  </a:lnTo>
                  <a:lnTo>
                    <a:pt x="343077" y="2832"/>
                  </a:lnTo>
                  <a:close/>
                </a:path>
                <a:path w="2325370" h="415289">
                  <a:moveTo>
                    <a:pt x="368490" y="404825"/>
                  </a:moveTo>
                  <a:lnTo>
                    <a:pt x="365645" y="401980"/>
                  </a:lnTo>
                  <a:lnTo>
                    <a:pt x="358622" y="401980"/>
                  </a:lnTo>
                  <a:lnTo>
                    <a:pt x="355777" y="404825"/>
                  </a:lnTo>
                  <a:lnTo>
                    <a:pt x="355777" y="411835"/>
                  </a:lnTo>
                  <a:lnTo>
                    <a:pt x="358622" y="414680"/>
                  </a:lnTo>
                  <a:lnTo>
                    <a:pt x="365645" y="414680"/>
                  </a:lnTo>
                  <a:lnTo>
                    <a:pt x="368490" y="411835"/>
                  </a:lnTo>
                  <a:lnTo>
                    <a:pt x="368490" y="404825"/>
                  </a:lnTo>
                  <a:close/>
                </a:path>
                <a:path w="2325370" h="415289">
                  <a:moveTo>
                    <a:pt x="368490" y="2832"/>
                  </a:moveTo>
                  <a:lnTo>
                    <a:pt x="365645" y="0"/>
                  </a:lnTo>
                  <a:lnTo>
                    <a:pt x="358622" y="0"/>
                  </a:lnTo>
                  <a:lnTo>
                    <a:pt x="355777" y="2832"/>
                  </a:lnTo>
                  <a:lnTo>
                    <a:pt x="355777" y="9855"/>
                  </a:lnTo>
                  <a:lnTo>
                    <a:pt x="358622" y="12700"/>
                  </a:lnTo>
                  <a:lnTo>
                    <a:pt x="365645" y="12700"/>
                  </a:lnTo>
                  <a:lnTo>
                    <a:pt x="368490" y="9855"/>
                  </a:lnTo>
                  <a:lnTo>
                    <a:pt x="368490" y="2832"/>
                  </a:lnTo>
                  <a:close/>
                </a:path>
                <a:path w="2325370" h="415289">
                  <a:moveTo>
                    <a:pt x="393903" y="404825"/>
                  </a:moveTo>
                  <a:lnTo>
                    <a:pt x="391058" y="401980"/>
                  </a:lnTo>
                  <a:lnTo>
                    <a:pt x="384035" y="401980"/>
                  </a:lnTo>
                  <a:lnTo>
                    <a:pt x="381190" y="404825"/>
                  </a:lnTo>
                  <a:lnTo>
                    <a:pt x="381190" y="411835"/>
                  </a:lnTo>
                  <a:lnTo>
                    <a:pt x="384035" y="414680"/>
                  </a:lnTo>
                  <a:lnTo>
                    <a:pt x="391058" y="414680"/>
                  </a:lnTo>
                  <a:lnTo>
                    <a:pt x="393903" y="411835"/>
                  </a:lnTo>
                  <a:lnTo>
                    <a:pt x="393903" y="404825"/>
                  </a:lnTo>
                  <a:close/>
                </a:path>
                <a:path w="2325370" h="415289">
                  <a:moveTo>
                    <a:pt x="393903" y="2832"/>
                  </a:moveTo>
                  <a:lnTo>
                    <a:pt x="391058" y="0"/>
                  </a:lnTo>
                  <a:lnTo>
                    <a:pt x="384035" y="0"/>
                  </a:lnTo>
                  <a:lnTo>
                    <a:pt x="381190" y="2832"/>
                  </a:lnTo>
                  <a:lnTo>
                    <a:pt x="381190" y="9855"/>
                  </a:lnTo>
                  <a:lnTo>
                    <a:pt x="384035" y="12700"/>
                  </a:lnTo>
                  <a:lnTo>
                    <a:pt x="391058" y="12700"/>
                  </a:lnTo>
                  <a:lnTo>
                    <a:pt x="393903" y="9855"/>
                  </a:lnTo>
                  <a:lnTo>
                    <a:pt x="393903" y="2832"/>
                  </a:lnTo>
                  <a:close/>
                </a:path>
                <a:path w="2325370" h="415289">
                  <a:moveTo>
                    <a:pt x="419328" y="404825"/>
                  </a:moveTo>
                  <a:lnTo>
                    <a:pt x="416483" y="401980"/>
                  </a:lnTo>
                  <a:lnTo>
                    <a:pt x="409448" y="401980"/>
                  </a:lnTo>
                  <a:lnTo>
                    <a:pt x="406603" y="404825"/>
                  </a:lnTo>
                  <a:lnTo>
                    <a:pt x="406603" y="411835"/>
                  </a:lnTo>
                  <a:lnTo>
                    <a:pt x="409448" y="414680"/>
                  </a:lnTo>
                  <a:lnTo>
                    <a:pt x="416483" y="414680"/>
                  </a:lnTo>
                  <a:lnTo>
                    <a:pt x="419328" y="411835"/>
                  </a:lnTo>
                  <a:lnTo>
                    <a:pt x="419328" y="404825"/>
                  </a:lnTo>
                  <a:close/>
                </a:path>
                <a:path w="2325370" h="415289">
                  <a:moveTo>
                    <a:pt x="419328" y="2832"/>
                  </a:moveTo>
                  <a:lnTo>
                    <a:pt x="416483" y="0"/>
                  </a:lnTo>
                  <a:lnTo>
                    <a:pt x="409448" y="0"/>
                  </a:lnTo>
                  <a:lnTo>
                    <a:pt x="406603" y="2832"/>
                  </a:lnTo>
                  <a:lnTo>
                    <a:pt x="406603" y="9855"/>
                  </a:lnTo>
                  <a:lnTo>
                    <a:pt x="409448" y="12700"/>
                  </a:lnTo>
                  <a:lnTo>
                    <a:pt x="416483" y="12700"/>
                  </a:lnTo>
                  <a:lnTo>
                    <a:pt x="419328" y="9855"/>
                  </a:lnTo>
                  <a:lnTo>
                    <a:pt x="419328" y="2832"/>
                  </a:lnTo>
                  <a:close/>
                </a:path>
                <a:path w="2325370" h="415289">
                  <a:moveTo>
                    <a:pt x="444741" y="404825"/>
                  </a:moveTo>
                  <a:lnTo>
                    <a:pt x="441896" y="401980"/>
                  </a:lnTo>
                  <a:lnTo>
                    <a:pt x="434860" y="401980"/>
                  </a:lnTo>
                  <a:lnTo>
                    <a:pt x="432028" y="404825"/>
                  </a:lnTo>
                  <a:lnTo>
                    <a:pt x="432028" y="411835"/>
                  </a:lnTo>
                  <a:lnTo>
                    <a:pt x="434860" y="414680"/>
                  </a:lnTo>
                  <a:lnTo>
                    <a:pt x="441896" y="414680"/>
                  </a:lnTo>
                  <a:lnTo>
                    <a:pt x="444741" y="411835"/>
                  </a:lnTo>
                  <a:lnTo>
                    <a:pt x="444741" y="404825"/>
                  </a:lnTo>
                  <a:close/>
                </a:path>
                <a:path w="2325370" h="415289">
                  <a:moveTo>
                    <a:pt x="444741" y="2832"/>
                  </a:moveTo>
                  <a:lnTo>
                    <a:pt x="441896" y="0"/>
                  </a:lnTo>
                  <a:lnTo>
                    <a:pt x="434860" y="0"/>
                  </a:lnTo>
                  <a:lnTo>
                    <a:pt x="432028" y="2832"/>
                  </a:lnTo>
                  <a:lnTo>
                    <a:pt x="432028" y="9855"/>
                  </a:lnTo>
                  <a:lnTo>
                    <a:pt x="434860" y="12700"/>
                  </a:lnTo>
                  <a:lnTo>
                    <a:pt x="441896" y="12700"/>
                  </a:lnTo>
                  <a:lnTo>
                    <a:pt x="444741" y="9855"/>
                  </a:lnTo>
                  <a:lnTo>
                    <a:pt x="444741" y="2832"/>
                  </a:lnTo>
                  <a:close/>
                </a:path>
                <a:path w="2325370" h="415289">
                  <a:moveTo>
                    <a:pt x="470154" y="404825"/>
                  </a:moveTo>
                  <a:lnTo>
                    <a:pt x="467309" y="401980"/>
                  </a:lnTo>
                  <a:lnTo>
                    <a:pt x="460273" y="401980"/>
                  </a:lnTo>
                  <a:lnTo>
                    <a:pt x="457428" y="404825"/>
                  </a:lnTo>
                  <a:lnTo>
                    <a:pt x="457428" y="411835"/>
                  </a:lnTo>
                  <a:lnTo>
                    <a:pt x="460273" y="414680"/>
                  </a:lnTo>
                  <a:lnTo>
                    <a:pt x="467309" y="414680"/>
                  </a:lnTo>
                  <a:lnTo>
                    <a:pt x="470154" y="411835"/>
                  </a:lnTo>
                  <a:lnTo>
                    <a:pt x="470154" y="404825"/>
                  </a:lnTo>
                  <a:close/>
                </a:path>
                <a:path w="2325370" h="415289">
                  <a:moveTo>
                    <a:pt x="470154" y="2832"/>
                  </a:moveTo>
                  <a:lnTo>
                    <a:pt x="467309" y="0"/>
                  </a:lnTo>
                  <a:lnTo>
                    <a:pt x="460273" y="0"/>
                  </a:lnTo>
                  <a:lnTo>
                    <a:pt x="457428" y="2832"/>
                  </a:lnTo>
                  <a:lnTo>
                    <a:pt x="457428" y="9855"/>
                  </a:lnTo>
                  <a:lnTo>
                    <a:pt x="460273" y="12700"/>
                  </a:lnTo>
                  <a:lnTo>
                    <a:pt x="467309" y="12700"/>
                  </a:lnTo>
                  <a:lnTo>
                    <a:pt x="470154" y="9855"/>
                  </a:lnTo>
                  <a:lnTo>
                    <a:pt x="470154" y="2832"/>
                  </a:lnTo>
                  <a:close/>
                </a:path>
                <a:path w="2325370" h="415289">
                  <a:moveTo>
                    <a:pt x="495566" y="404825"/>
                  </a:moveTo>
                  <a:lnTo>
                    <a:pt x="492721" y="401980"/>
                  </a:lnTo>
                  <a:lnTo>
                    <a:pt x="485686" y="401980"/>
                  </a:lnTo>
                  <a:lnTo>
                    <a:pt x="482854" y="404825"/>
                  </a:lnTo>
                  <a:lnTo>
                    <a:pt x="482854" y="411835"/>
                  </a:lnTo>
                  <a:lnTo>
                    <a:pt x="485686" y="414680"/>
                  </a:lnTo>
                  <a:lnTo>
                    <a:pt x="492721" y="414680"/>
                  </a:lnTo>
                  <a:lnTo>
                    <a:pt x="495566" y="411835"/>
                  </a:lnTo>
                  <a:lnTo>
                    <a:pt x="495566" y="404825"/>
                  </a:lnTo>
                  <a:close/>
                </a:path>
                <a:path w="2325370" h="415289">
                  <a:moveTo>
                    <a:pt x="495566" y="2832"/>
                  </a:moveTo>
                  <a:lnTo>
                    <a:pt x="492721" y="0"/>
                  </a:lnTo>
                  <a:lnTo>
                    <a:pt x="485686" y="0"/>
                  </a:lnTo>
                  <a:lnTo>
                    <a:pt x="482854" y="2832"/>
                  </a:lnTo>
                  <a:lnTo>
                    <a:pt x="482854" y="9855"/>
                  </a:lnTo>
                  <a:lnTo>
                    <a:pt x="485686" y="12700"/>
                  </a:lnTo>
                  <a:lnTo>
                    <a:pt x="492721" y="12700"/>
                  </a:lnTo>
                  <a:lnTo>
                    <a:pt x="495566" y="9855"/>
                  </a:lnTo>
                  <a:lnTo>
                    <a:pt x="495566" y="2832"/>
                  </a:lnTo>
                  <a:close/>
                </a:path>
                <a:path w="2325370" h="415289">
                  <a:moveTo>
                    <a:pt x="520966" y="404825"/>
                  </a:moveTo>
                  <a:lnTo>
                    <a:pt x="518134" y="401980"/>
                  </a:lnTo>
                  <a:lnTo>
                    <a:pt x="511098" y="401980"/>
                  </a:lnTo>
                  <a:lnTo>
                    <a:pt x="508266" y="404825"/>
                  </a:lnTo>
                  <a:lnTo>
                    <a:pt x="508266" y="411835"/>
                  </a:lnTo>
                  <a:lnTo>
                    <a:pt x="511098" y="414680"/>
                  </a:lnTo>
                  <a:lnTo>
                    <a:pt x="518134" y="414680"/>
                  </a:lnTo>
                  <a:lnTo>
                    <a:pt x="520966" y="411835"/>
                  </a:lnTo>
                  <a:lnTo>
                    <a:pt x="520966" y="404825"/>
                  </a:lnTo>
                  <a:close/>
                </a:path>
                <a:path w="2325370" h="415289">
                  <a:moveTo>
                    <a:pt x="520966" y="2832"/>
                  </a:moveTo>
                  <a:lnTo>
                    <a:pt x="518134" y="0"/>
                  </a:lnTo>
                  <a:lnTo>
                    <a:pt x="511098" y="0"/>
                  </a:lnTo>
                  <a:lnTo>
                    <a:pt x="508266" y="2832"/>
                  </a:lnTo>
                  <a:lnTo>
                    <a:pt x="508266" y="9855"/>
                  </a:lnTo>
                  <a:lnTo>
                    <a:pt x="511098" y="12700"/>
                  </a:lnTo>
                  <a:lnTo>
                    <a:pt x="518134" y="12700"/>
                  </a:lnTo>
                  <a:lnTo>
                    <a:pt x="520966" y="9855"/>
                  </a:lnTo>
                  <a:lnTo>
                    <a:pt x="520966" y="2832"/>
                  </a:lnTo>
                  <a:close/>
                </a:path>
                <a:path w="2325370" h="415289">
                  <a:moveTo>
                    <a:pt x="546392" y="404825"/>
                  </a:moveTo>
                  <a:lnTo>
                    <a:pt x="543547" y="401980"/>
                  </a:lnTo>
                  <a:lnTo>
                    <a:pt x="536511" y="401980"/>
                  </a:lnTo>
                  <a:lnTo>
                    <a:pt x="533666" y="404825"/>
                  </a:lnTo>
                  <a:lnTo>
                    <a:pt x="533666" y="411835"/>
                  </a:lnTo>
                  <a:lnTo>
                    <a:pt x="536511" y="414680"/>
                  </a:lnTo>
                  <a:lnTo>
                    <a:pt x="543547" y="414680"/>
                  </a:lnTo>
                  <a:lnTo>
                    <a:pt x="546392" y="411835"/>
                  </a:lnTo>
                  <a:lnTo>
                    <a:pt x="546392" y="404825"/>
                  </a:lnTo>
                  <a:close/>
                </a:path>
                <a:path w="2325370" h="415289">
                  <a:moveTo>
                    <a:pt x="546392" y="2832"/>
                  </a:moveTo>
                  <a:lnTo>
                    <a:pt x="543547" y="0"/>
                  </a:lnTo>
                  <a:lnTo>
                    <a:pt x="536511" y="0"/>
                  </a:lnTo>
                  <a:lnTo>
                    <a:pt x="533666" y="2832"/>
                  </a:lnTo>
                  <a:lnTo>
                    <a:pt x="533666" y="9855"/>
                  </a:lnTo>
                  <a:lnTo>
                    <a:pt x="536511" y="12700"/>
                  </a:lnTo>
                  <a:lnTo>
                    <a:pt x="543547" y="12700"/>
                  </a:lnTo>
                  <a:lnTo>
                    <a:pt x="546392" y="9855"/>
                  </a:lnTo>
                  <a:lnTo>
                    <a:pt x="546392" y="2832"/>
                  </a:lnTo>
                  <a:close/>
                </a:path>
                <a:path w="2325370" h="415289">
                  <a:moveTo>
                    <a:pt x="571792" y="404825"/>
                  </a:moveTo>
                  <a:lnTo>
                    <a:pt x="568960" y="401980"/>
                  </a:lnTo>
                  <a:lnTo>
                    <a:pt x="561924" y="401980"/>
                  </a:lnTo>
                  <a:lnTo>
                    <a:pt x="559092" y="404825"/>
                  </a:lnTo>
                  <a:lnTo>
                    <a:pt x="559092" y="411835"/>
                  </a:lnTo>
                  <a:lnTo>
                    <a:pt x="561924" y="414680"/>
                  </a:lnTo>
                  <a:lnTo>
                    <a:pt x="568960" y="414680"/>
                  </a:lnTo>
                  <a:lnTo>
                    <a:pt x="571792" y="411835"/>
                  </a:lnTo>
                  <a:lnTo>
                    <a:pt x="571792" y="404825"/>
                  </a:lnTo>
                  <a:close/>
                </a:path>
                <a:path w="2325370" h="415289">
                  <a:moveTo>
                    <a:pt x="571792" y="2832"/>
                  </a:moveTo>
                  <a:lnTo>
                    <a:pt x="568960" y="0"/>
                  </a:lnTo>
                  <a:lnTo>
                    <a:pt x="561924" y="0"/>
                  </a:lnTo>
                  <a:lnTo>
                    <a:pt x="559092" y="2832"/>
                  </a:lnTo>
                  <a:lnTo>
                    <a:pt x="559092" y="9855"/>
                  </a:lnTo>
                  <a:lnTo>
                    <a:pt x="561924" y="12700"/>
                  </a:lnTo>
                  <a:lnTo>
                    <a:pt x="568960" y="12700"/>
                  </a:lnTo>
                  <a:lnTo>
                    <a:pt x="571792" y="9855"/>
                  </a:lnTo>
                  <a:lnTo>
                    <a:pt x="571792" y="2832"/>
                  </a:lnTo>
                  <a:close/>
                </a:path>
                <a:path w="2325370" h="415289">
                  <a:moveTo>
                    <a:pt x="597217" y="404825"/>
                  </a:moveTo>
                  <a:lnTo>
                    <a:pt x="594372" y="401980"/>
                  </a:lnTo>
                  <a:lnTo>
                    <a:pt x="587336" y="401980"/>
                  </a:lnTo>
                  <a:lnTo>
                    <a:pt x="584492" y="404825"/>
                  </a:lnTo>
                  <a:lnTo>
                    <a:pt x="584492" y="411835"/>
                  </a:lnTo>
                  <a:lnTo>
                    <a:pt x="587336" y="414680"/>
                  </a:lnTo>
                  <a:lnTo>
                    <a:pt x="594372" y="414680"/>
                  </a:lnTo>
                  <a:lnTo>
                    <a:pt x="597217" y="411835"/>
                  </a:lnTo>
                  <a:lnTo>
                    <a:pt x="597217" y="404825"/>
                  </a:lnTo>
                  <a:close/>
                </a:path>
                <a:path w="2325370" h="415289">
                  <a:moveTo>
                    <a:pt x="597217" y="2832"/>
                  </a:moveTo>
                  <a:lnTo>
                    <a:pt x="594372" y="0"/>
                  </a:lnTo>
                  <a:lnTo>
                    <a:pt x="587336" y="0"/>
                  </a:lnTo>
                  <a:lnTo>
                    <a:pt x="584492" y="2832"/>
                  </a:lnTo>
                  <a:lnTo>
                    <a:pt x="584492" y="9855"/>
                  </a:lnTo>
                  <a:lnTo>
                    <a:pt x="587336" y="12700"/>
                  </a:lnTo>
                  <a:lnTo>
                    <a:pt x="594372" y="12700"/>
                  </a:lnTo>
                  <a:lnTo>
                    <a:pt x="597217" y="9855"/>
                  </a:lnTo>
                  <a:lnTo>
                    <a:pt x="597217" y="2832"/>
                  </a:lnTo>
                  <a:close/>
                </a:path>
                <a:path w="2325370" h="415289">
                  <a:moveTo>
                    <a:pt x="622630" y="404825"/>
                  </a:moveTo>
                  <a:lnTo>
                    <a:pt x="619785" y="401980"/>
                  </a:lnTo>
                  <a:lnTo>
                    <a:pt x="612749" y="401980"/>
                  </a:lnTo>
                  <a:lnTo>
                    <a:pt x="609917" y="404825"/>
                  </a:lnTo>
                  <a:lnTo>
                    <a:pt x="609917" y="411835"/>
                  </a:lnTo>
                  <a:lnTo>
                    <a:pt x="612749" y="414680"/>
                  </a:lnTo>
                  <a:lnTo>
                    <a:pt x="619785" y="414680"/>
                  </a:lnTo>
                  <a:lnTo>
                    <a:pt x="622630" y="411835"/>
                  </a:lnTo>
                  <a:lnTo>
                    <a:pt x="622630" y="404825"/>
                  </a:lnTo>
                  <a:close/>
                </a:path>
                <a:path w="2325370" h="415289">
                  <a:moveTo>
                    <a:pt x="622630" y="2832"/>
                  </a:moveTo>
                  <a:lnTo>
                    <a:pt x="619785" y="0"/>
                  </a:lnTo>
                  <a:lnTo>
                    <a:pt x="612749" y="0"/>
                  </a:lnTo>
                  <a:lnTo>
                    <a:pt x="609917" y="2832"/>
                  </a:lnTo>
                  <a:lnTo>
                    <a:pt x="609917" y="9855"/>
                  </a:lnTo>
                  <a:lnTo>
                    <a:pt x="612749" y="12700"/>
                  </a:lnTo>
                  <a:lnTo>
                    <a:pt x="619785" y="12700"/>
                  </a:lnTo>
                  <a:lnTo>
                    <a:pt x="622630" y="9855"/>
                  </a:lnTo>
                  <a:lnTo>
                    <a:pt x="622630" y="2832"/>
                  </a:lnTo>
                  <a:close/>
                </a:path>
                <a:path w="2325370" h="415289">
                  <a:moveTo>
                    <a:pt x="648030" y="404825"/>
                  </a:moveTo>
                  <a:lnTo>
                    <a:pt x="645198" y="401980"/>
                  </a:lnTo>
                  <a:lnTo>
                    <a:pt x="638162" y="401980"/>
                  </a:lnTo>
                  <a:lnTo>
                    <a:pt x="635330" y="404825"/>
                  </a:lnTo>
                  <a:lnTo>
                    <a:pt x="635330" y="411835"/>
                  </a:lnTo>
                  <a:lnTo>
                    <a:pt x="638162" y="414680"/>
                  </a:lnTo>
                  <a:lnTo>
                    <a:pt x="645198" y="414680"/>
                  </a:lnTo>
                  <a:lnTo>
                    <a:pt x="648030" y="411835"/>
                  </a:lnTo>
                  <a:lnTo>
                    <a:pt x="648030" y="404825"/>
                  </a:lnTo>
                  <a:close/>
                </a:path>
                <a:path w="2325370" h="415289">
                  <a:moveTo>
                    <a:pt x="648030" y="2832"/>
                  </a:moveTo>
                  <a:lnTo>
                    <a:pt x="645198" y="0"/>
                  </a:lnTo>
                  <a:lnTo>
                    <a:pt x="638162" y="0"/>
                  </a:lnTo>
                  <a:lnTo>
                    <a:pt x="635330" y="2832"/>
                  </a:lnTo>
                  <a:lnTo>
                    <a:pt x="635330" y="9855"/>
                  </a:lnTo>
                  <a:lnTo>
                    <a:pt x="638162" y="12700"/>
                  </a:lnTo>
                  <a:lnTo>
                    <a:pt x="645198" y="12700"/>
                  </a:lnTo>
                  <a:lnTo>
                    <a:pt x="648030" y="9855"/>
                  </a:lnTo>
                  <a:lnTo>
                    <a:pt x="648030" y="2832"/>
                  </a:lnTo>
                  <a:close/>
                </a:path>
                <a:path w="2325370" h="415289">
                  <a:moveTo>
                    <a:pt x="673455" y="404825"/>
                  </a:moveTo>
                  <a:lnTo>
                    <a:pt x="670610" y="401980"/>
                  </a:lnTo>
                  <a:lnTo>
                    <a:pt x="663575" y="401980"/>
                  </a:lnTo>
                  <a:lnTo>
                    <a:pt x="660730" y="404825"/>
                  </a:lnTo>
                  <a:lnTo>
                    <a:pt x="660730" y="411835"/>
                  </a:lnTo>
                  <a:lnTo>
                    <a:pt x="663575" y="414680"/>
                  </a:lnTo>
                  <a:lnTo>
                    <a:pt x="670610" y="414680"/>
                  </a:lnTo>
                  <a:lnTo>
                    <a:pt x="673455" y="411835"/>
                  </a:lnTo>
                  <a:lnTo>
                    <a:pt x="673455" y="404825"/>
                  </a:lnTo>
                  <a:close/>
                </a:path>
                <a:path w="2325370" h="415289">
                  <a:moveTo>
                    <a:pt x="673455" y="2832"/>
                  </a:moveTo>
                  <a:lnTo>
                    <a:pt x="670610" y="0"/>
                  </a:lnTo>
                  <a:lnTo>
                    <a:pt x="663575" y="0"/>
                  </a:lnTo>
                  <a:lnTo>
                    <a:pt x="660730" y="2832"/>
                  </a:lnTo>
                  <a:lnTo>
                    <a:pt x="660730" y="9855"/>
                  </a:lnTo>
                  <a:lnTo>
                    <a:pt x="663575" y="12700"/>
                  </a:lnTo>
                  <a:lnTo>
                    <a:pt x="670610" y="12700"/>
                  </a:lnTo>
                  <a:lnTo>
                    <a:pt x="673455" y="9855"/>
                  </a:lnTo>
                  <a:lnTo>
                    <a:pt x="673455" y="2832"/>
                  </a:lnTo>
                  <a:close/>
                </a:path>
                <a:path w="2325370" h="415289">
                  <a:moveTo>
                    <a:pt x="698868" y="404825"/>
                  </a:moveTo>
                  <a:lnTo>
                    <a:pt x="696023" y="401980"/>
                  </a:lnTo>
                  <a:lnTo>
                    <a:pt x="688987" y="401980"/>
                  </a:lnTo>
                  <a:lnTo>
                    <a:pt x="686155" y="404825"/>
                  </a:lnTo>
                  <a:lnTo>
                    <a:pt x="686155" y="411835"/>
                  </a:lnTo>
                  <a:lnTo>
                    <a:pt x="688987" y="414680"/>
                  </a:lnTo>
                  <a:lnTo>
                    <a:pt x="696023" y="414680"/>
                  </a:lnTo>
                  <a:lnTo>
                    <a:pt x="698868" y="411835"/>
                  </a:lnTo>
                  <a:lnTo>
                    <a:pt x="698868" y="404825"/>
                  </a:lnTo>
                  <a:close/>
                </a:path>
                <a:path w="2325370" h="415289">
                  <a:moveTo>
                    <a:pt x="698868" y="2832"/>
                  </a:moveTo>
                  <a:lnTo>
                    <a:pt x="696023" y="0"/>
                  </a:lnTo>
                  <a:lnTo>
                    <a:pt x="688987" y="0"/>
                  </a:lnTo>
                  <a:lnTo>
                    <a:pt x="686155" y="2832"/>
                  </a:lnTo>
                  <a:lnTo>
                    <a:pt x="686155" y="9855"/>
                  </a:lnTo>
                  <a:lnTo>
                    <a:pt x="688987" y="12700"/>
                  </a:lnTo>
                  <a:lnTo>
                    <a:pt x="696023" y="12700"/>
                  </a:lnTo>
                  <a:lnTo>
                    <a:pt x="698868" y="9855"/>
                  </a:lnTo>
                  <a:lnTo>
                    <a:pt x="698868" y="2832"/>
                  </a:lnTo>
                  <a:close/>
                </a:path>
                <a:path w="2325370" h="415289">
                  <a:moveTo>
                    <a:pt x="724268" y="404825"/>
                  </a:moveTo>
                  <a:lnTo>
                    <a:pt x="721436" y="401980"/>
                  </a:lnTo>
                  <a:lnTo>
                    <a:pt x="714400" y="401980"/>
                  </a:lnTo>
                  <a:lnTo>
                    <a:pt x="711568" y="404825"/>
                  </a:lnTo>
                  <a:lnTo>
                    <a:pt x="711568" y="411835"/>
                  </a:lnTo>
                  <a:lnTo>
                    <a:pt x="714400" y="414680"/>
                  </a:lnTo>
                  <a:lnTo>
                    <a:pt x="721436" y="414680"/>
                  </a:lnTo>
                  <a:lnTo>
                    <a:pt x="724268" y="411835"/>
                  </a:lnTo>
                  <a:lnTo>
                    <a:pt x="724268" y="404825"/>
                  </a:lnTo>
                  <a:close/>
                </a:path>
                <a:path w="2325370" h="415289">
                  <a:moveTo>
                    <a:pt x="724268" y="2832"/>
                  </a:moveTo>
                  <a:lnTo>
                    <a:pt x="721436" y="0"/>
                  </a:lnTo>
                  <a:lnTo>
                    <a:pt x="714400" y="0"/>
                  </a:lnTo>
                  <a:lnTo>
                    <a:pt x="711568" y="2832"/>
                  </a:lnTo>
                  <a:lnTo>
                    <a:pt x="711568" y="9855"/>
                  </a:lnTo>
                  <a:lnTo>
                    <a:pt x="714400" y="12700"/>
                  </a:lnTo>
                  <a:lnTo>
                    <a:pt x="721436" y="12700"/>
                  </a:lnTo>
                  <a:lnTo>
                    <a:pt x="724268" y="9855"/>
                  </a:lnTo>
                  <a:lnTo>
                    <a:pt x="724268" y="2832"/>
                  </a:lnTo>
                  <a:close/>
                </a:path>
                <a:path w="2325370" h="415289">
                  <a:moveTo>
                    <a:pt x="749693" y="404825"/>
                  </a:moveTo>
                  <a:lnTo>
                    <a:pt x="746848" y="401980"/>
                  </a:lnTo>
                  <a:lnTo>
                    <a:pt x="739813" y="401980"/>
                  </a:lnTo>
                  <a:lnTo>
                    <a:pt x="736968" y="404825"/>
                  </a:lnTo>
                  <a:lnTo>
                    <a:pt x="736968" y="411835"/>
                  </a:lnTo>
                  <a:lnTo>
                    <a:pt x="739813" y="414680"/>
                  </a:lnTo>
                  <a:lnTo>
                    <a:pt x="746848" y="414680"/>
                  </a:lnTo>
                  <a:lnTo>
                    <a:pt x="749693" y="411835"/>
                  </a:lnTo>
                  <a:lnTo>
                    <a:pt x="749693" y="404825"/>
                  </a:lnTo>
                  <a:close/>
                </a:path>
                <a:path w="2325370" h="415289">
                  <a:moveTo>
                    <a:pt x="749693" y="2832"/>
                  </a:moveTo>
                  <a:lnTo>
                    <a:pt x="746848" y="0"/>
                  </a:lnTo>
                  <a:lnTo>
                    <a:pt x="739813" y="0"/>
                  </a:lnTo>
                  <a:lnTo>
                    <a:pt x="736968" y="2832"/>
                  </a:lnTo>
                  <a:lnTo>
                    <a:pt x="736968" y="9855"/>
                  </a:lnTo>
                  <a:lnTo>
                    <a:pt x="739813" y="12700"/>
                  </a:lnTo>
                  <a:lnTo>
                    <a:pt x="746848" y="12700"/>
                  </a:lnTo>
                  <a:lnTo>
                    <a:pt x="749693" y="9855"/>
                  </a:lnTo>
                  <a:lnTo>
                    <a:pt x="749693" y="2832"/>
                  </a:lnTo>
                  <a:close/>
                </a:path>
                <a:path w="2325370" h="415289">
                  <a:moveTo>
                    <a:pt x="775093" y="404825"/>
                  </a:moveTo>
                  <a:lnTo>
                    <a:pt x="772261" y="401980"/>
                  </a:lnTo>
                  <a:lnTo>
                    <a:pt x="765225" y="401980"/>
                  </a:lnTo>
                  <a:lnTo>
                    <a:pt x="762393" y="404825"/>
                  </a:lnTo>
                  <a:lnTo>
                    <a:pt x="762393" y="411835"/>
                  </a:lnTo>
                  <a:lnTo>
                    <a:pt x="765225" y="414680"/>
                  </a:lnTo>
                  <a:lnTo>
                    <a:pt x="772261" y="414680"/>
                  </a:lnTo>
                  <a:lnTo>
                    <a:pt x="775093" y="411835"/>
                  </a:lnTo>
                  <a:lnTo>
                    <a:pt x="775093" y="404825"/>
                  </a:lnTo>
                  <a:close/>
                </a:path>
                <a:path w="2325370" h="415289">
                  <a:moveTo>
                    <a:pt x="775093" y="2832"/>
                  </a:moveTo>
                  <a:lnTo>
                    <a:pt x="772261" y="0"/>
                  </a:lnTo>
                  <a:lnTo>
                    <a:pt x="765225" y="0"/>
                  </a:lnTo>
                  <a:lnTo>
                    <a:pt x="762393" y="2832"/>
                  </a:lnTo>
                  <a:lnTo>
                    <a:pt x="762393" y="9855"/>
                  </a:lnTo>
                  <a:lnTo>
                    <a:pt x="765225" y="12700"/>
                  </a:lnTo>
                  <a:lnTo>
                    <a:pt x="772261" y="12700"/>
                  </a:lnTo>
                  <a:lnTo>
                    <a:pt x="775093" y="9855"/>
                  </a:lnTo>
                  <a:lnTo>
                    <a:pt x="775093" y="2832"/>
                  </a:lnTo>
                  <a:close/>
                </a:path>
                <a:path w="2325370" h="415289">
                  <a:moveTo>
                    <a:pt x="800506" y="404825"/>
                  </a:moveTo>
                  <a:lnTo>
                    <a:pt x="797674" y="401980"/>
                  </a:lnTo>
                  <a:lnTo>
                    <a:pt x="790638" y="401980"/>
                  </a:lnTo>
                  <a:lnTo>
                    <a:pt x="787793" y="404825"/>
                  </a:lnTo>
                  <a:lnTo>
                    <a:pt x="787793" y="411835"/>
                  </a:lnTo>
                  <a:lnTo>
                    <a:pt x="790638" y="414680"/>
                  </a:lnTo>
                  <a:lnTo>
                    <a:pt x="797674" y="414680"/>
                  </a:lnTo>
                  <a:lnTo>
                    <a:pt x="800506" y="411835"/>
                  </a:lnTo>
                  <a:lnTo>
                    <a:pt x="800506" y="404825"/>
                  </a:lnTo>
                  <a:close/>
                </a:path>
                <a:path w="2325370" h="415289">
                  <a:moveTo>
                    <a:pt x="800506" y="2832"/>
                  </a:moveTo>
                  <a:lnTo>
                    <a:pt x="797674" y="0"/>
                  </a:lnTo>
                  <a:lnTo>
                    <a:pt x="790638" y="0"/>
                  </a:lnTo>
                  <a:lnTo>
                    <a:pt x="787793" y="2832"/>
                  </a:lnTo>
                  <a:lnTo>
                    <a:pt x="787793" y="9855"/>
                  </a:lnTo>
                  <a:lnTo>
                    <a:pt x="790638" y="12700"/>
                  </a:lnTo>
                  <a:lnTo>
                    <a:pt x="797674" y="12700"/>
                  </a:lnTo>
                  <a:lnTo>
                    <a:pt x="800506" y="9855"/>
                  </a:lnTo>
                  <a:lnTo>
                    <a:pt x="800506" y="2832"/>
                  </a:lnTo>
                  <a:close/>
                </a:path>
                <a:path w="2325370" h="415289">
                  <a:moveTo>
                    <a:pt x="825919" y="404825"/>
                  </a:moveTo>
                  <a:lnTo>
                    <a:pt x="823087" y="401980"/>
                  </a:lnTo>
                  <a:lnTo>
                    <a:pt x="816051" y="401980"/>
                  </a:lnTo>
                  <a:lnTo>
                    <a:pt x="813219" y="404825"/>
                  </a:lnTo>
                  <a:lnTo>
                    <a:pt x="813219" y="411835"/>
                  </a:lnTo>
                  <a:lnTo>
                    <a:pt x="816051" y="414680"/>
                  </a:lnTo>
                  <a:lnTo>
                    <a:pt x="823087" y="414680"/>
                  </a:lnTo>
                  <a:lnTo>
                    <a:pt x="825919" y="411835"/>
                  </a:lnTo>
                  <a:lnTo>
                    <a:pt x="825919" y="404825"/>
                  </a:lnTo>
                  <a:close/>
                </a:path>
                <a:path w="2325370" h="415289">
                  <a:moveTo>
                    <a:pt x="825919" y="2832"/>
                  </a:moveTo>
                  <a:lnTo>
                    <a:pt x="823087" y="0"/>
                  </a:lnTo>
                  <a:lnTo>
                    <a:pt x="816051" y="0"/>
                  </a:lnTo>
                  <a:lnTo>
                    <a:pt x="813219" y="2832"/>
                  </a:lnTo>
                  <a:lnTo>
                    <a:pt x="813219" y="9855"/>
                  </a:lnTo>
                  <a:lnTo>
                    <a:pt x="816051" y="12700"/>
                  </a:lnTo>
                  <a:lnTo>
                    <a:pt x="823087" y="12700"/>
                  </a:lnTo>
                  <a:lnTo>
                    <a:pt x="825919" y="9855"/>
                  </a:lnTo>
                  <a:lnTo>
                    <a:pt x="825919" y="2832"/>
                  </a:lnTo>
                  <a:close/>
                </a:path>
                <a:path w="2325370" h="415289">
                  <a:moveTo>
                    <a:pt x="851331" y="404825"/>
                  </a:moveTo>
                  <a:lnTo>
                    <a:pt x="848499" y="401980"/>
                  </a:lnTo>
                  <a:lnTo>
                    <a:pt x="841463" y="401980"/>
                  </a:lnTo>
                  <a:lnTo>
                    <a:pt x="838619" y="404825"/>
                  </a:lnTo>
                  <a:lnTo>
                    <a:pt x="838619" y="411835"/>
                  </a:lnTo>
                  <a:lnTo>
                    <a:pt x="841463" y="414680"/>
                  </a:lnTo>
                  <a:lnTo>
                    <a:pt x="848499" y="414680"/>
                  </a:lnTo>
                  <a:lnTo>
                    <a:pt x="851331" y="411835"/>
                  </a:lnTo>
                  <a:lnTo>
                    <a:pt x="851331" y="404825"/>
                  </a:lnTo>
                  <a:close/>
                </a:path>
                <a:path w="2325370" h="415289">
                  <a:moveTo>
                    <a:pt x="851331" y="2832"/>
                  </a:moveTo>
                  <a:lnTo>
                    <a:pt x="848499" y="0"/>
                  </a:lnTo>
                  <a:lnTo>
                    <a:pt x="841463" y="0"/>
                  </a:lnTo>
                  <a:lnTo>
                    <a:pt x="838619" y="2832"/>
                  </a:lnTo>
                  <a:lnTo>
                    <a:pt x="838619" y="9855"/>
                  </a:lnTo>
                  <a:lnTo>
                    <a:pt x="841463" y="12700"/>
                  </a:lnTo>
                  <a:lnTo>
                    <a:pt x="848499" y="12700"/>
                  </a:lnTo>
                  <a:lnTo>
                    <a:pt x="851331" y="9855"/>
                  </a:lnTo>
                  <a:lnTo>
                    <a:pt x="851331" y="2832"/>
                  </a:lnTo>
                  <a:close/>
                </a:path>
                <a:path w="2325370" h="415289">
                  <a:moveTo>
                    <a:pt x="876744" y="404825"/>
                  </a:moveTo>
                  <a:lnTo>
                    <a:pt x="873912" y="401980"/>
                  </a:lnTo>
                  <a:lnTo>
                    <a:pt x="866876" y="401980"/>
                  </a:lnTo>
                  <a:lnTo>
                    <a:pt x="864031" y="404825"/>
                  </a:lnTo>
                  <a:lnTo>
                    <a:pt x="864031" y="411835"/>
                  </a:lnTo>
                  <a:lnTo>
                    <a:pt x="866876" y="414680"/>
                  </a:lnTo>
                  <a:lnTo>
                    <a:pt x="873912" y="414680"/>
                  </a:lnTo>
                  <a:lnTo>
                    <a:pt x="876744" y="411835"/>
                  </a:lnTo>
                  <a:lnTo>
                    <a:pt x="876744" y="404825"/>
                  </a:lnTo>
                  <a:close/>
                </a:path>
                <a:path w="2325370" h="415289">
                  <a:moveTo>
                    <a:pt x="876744" y="2832"/>
                  </a:moveTo>
                  <a:lnTo>
                    <a:pt x="873912" y="0"/>
                  </a:lnTo>
                  <a:lnTo>
                    <a:pt x="866876" y="0"/>
                  </a:lnTo>
                  <a:lnTo>
                    <a:pt x="864031" y="2832"/>
                  </a:lnTo>
                  <a:lnTo>
                    <a:pt x="864031" y="9855"/>
                  </a:lnTo>
                  <a:lnTo>
                    <a:pt x="866876" y="12700"/>
                  </a:lnTo>
                  <a:lnTo>
                    <a:pt x="873912" y="12700"/>
                  </a:lnTo>
                  <a:lnTo>
                    <a:pt x="876744" y="9855"/>
                  </a:lnTo>
                  <a:lnTo>
                    <a:pt x="876744" y="2832"/>
                  </a:lnTo>
                  <a:close/>
                </a:path>
                <a:path w="2325370" h="415289">
                  <a:moveTo>
                    <a:pt x="902157" y="404825"/>
                  </a:moveTo>
                  <a:lnTo>
                    <a:pt x="899325" y="401980"/>
                  </a:lnTo>
                  <a:lnTo>
                    <a:pt x="892289" y="401980"/>
                  </a:lnTo>
                  <a:lnTo>
                    <a:pt x="889444" y="404825"/>
                  </a:lnTo>
                  <a:lnTo>
                    <a:pt x="889444" y="411835"/>
                  </a:lnTo>
                  <a:lnTo>
                    <a:pt x="892289" y="414680"/>
                  </a:lnTo>
                  <a:lnTo>
                    <a:pt x="899325" y="414680"/>
                  </a:lnTo>
                  <a:lnTo>
                    <a:pt x="902157" y="411835"/>
                  </a:lnTo>
                  <a:lnTo>
                    <a:pt x="902157" y="404825"/>
                  </a:lnTo>
                  <a:close/>
                </a:path>
                <a:path w="2325370" h="415289">
                  <a:moveTo>
                    <a:pt x="902157" y="2832"/>
                  </a:moveTo>
                  <a:lnTo>
                    <a:pt x="899325" y="0"/>
                  </a:lnTo>
                  <a:lnTo>
                    <a:pt x="892289" y="0"/>
                  </a:lnTo>
                  <a:lnTo>
                    <a:pt x="889444" y="2832"/>
                  </a:lnTo>
                  <a:lnTo>
                    <a:pt x="889444" y="9855"/>
                  </a:lnTo>
                  <a:lnTo>
                    <a:pt x="892289" y="12700"/>
                  </a:lnTo>
                  <a:lnTo>
                    <a:pt x="899325" y="12700"/>
                  </a:lnTo>
                  <a:lnTo>
                    <a:pt x="902157" y="9855"/>
                  </a:lnTo>
                  <a:lnTo>
                    <a:pt x="902157" y="2832"/>
                  </a:lnTo>
                  <a:close/>
                </a:path>
                <a:path w="2325370" h="415289">
                  <a:moveTo>
                    <a:pt x="927569" y="404825"/>
                  </a:moveTo>
                  <a:lnTo>
                    <a:pt x="924737" y="401980"/>
                  </a:lnTo>
                  <a:lnTo>
                    <a:pt x="917702" y="401980"/>
                  </a:lnTo>
                  <a:lnTo>
                    <a:pt x="914857" y="404825"/>
                  </a:lnTo>
                  <a:lnTo>
                    <a:pt x="914857" y="411835"/>
                  </a:lnTo>
                  <a:lnTo>
                    <a:pt x="917702" y="414680"/>
                  </a:lnTo>
                  <a:lnTo>
                    <a:pt x="924737" y="414680"/>
                  </a:lnTo>
                  <a:lnTo>
                    <a:pt x="927569" y="411835"/>
                  </a:lnTo>
                  <a:lnTo>
                    <a:pt x="927569" y="404825"/>
                  </a:lnTo>
                  <a:close/>
                </a:path>
                <a:path w="2325370" h="415289">
                  <a:moveTo>
                    <a:pt x="927569" y="2832"/>
                  </a:moveTo>
                  <a:lnTo>
                    <a:pt x="924737" y="0"/>
                  </a:lnTo>
                  <a:lnTo>
                    <a:pt x="917702" y="0"/>
                  </a:lnTo>
                  <a:lnTo>
                    <a:pt x="914857" y="2832"/>
                  </a:lnTo>
                  <a:lnTo>
                    <a:pt x="914857" y="9855"/>
                  </a:lnTo>
                  <a:lnTo>
                    <a:pt x="917702" y="12700"/>
                  </a:lnTo>
                  <a:lnTo>
                    <a:pt x="924737" y="12700"/>
                  </a:lnTo>
                  <a:lnTo>
                    <a:pt x="927569" y="9855"/>
                  </a:lnTo>
                  <a:lnTo>
                    <a:pt x="927569" y="2832"/>
                  </a:lnTo>
                  <a:close/>
                </a:path>
                <a:path w="2325370" h="415289">
                  <a:moveTo>
                    <a:pt x="952982" y="404825"/>
                  </a:moveTo>
                  <a:lnTo>
                    <a:pt x="950150" y="401980"/>
                  </a:lnTo>
                  <a:lnTo>
                    <a:pt x="943114" y="401980"/>
                  </a:lnTo>
                  <a:lnTo>
                    <a:pt x="940269" y="404825"/>
                  </a:lnTo>
                  <a:lnTo>
                    <a:pt x="940269" y="411835"/>
                  </a:lnTo>
                  <a:lnTo>
                    <a:pt x="943114" y="414680"/>
                  </a:lnTo>
                  <a:lnTo>
                    <a:pt x="950150" y="414680"/>
                  </a:lnTo>
                  <a:lnTo>
                    <a:pt x="952982" y="411835"/>
                  </a:lnTo>
                  <a:lnTo>
                    <a:pt x="952982" y="404825"/>
                  </a:lnTo>
                  <a:close/>
                </a:path>
                <a:path w="2325370" h="415289">
                  <a:moveTo>
                    <a:pt x="952982" y="2832"/>
                  </a:moveTo>
                  <a:lnTo>
                    <a:pt x="950150" y="0"/>
                  </a:lnTo>
                  <a:lnTo>
                    <a:pt x="943114" y="0"/>
                  </a:lnTo>
                  <a:lnTo>
                    <a:pt x="940269" y="2832"/>
                  </a:lnTo>
                  <a:lnTo>
                    <a:pt x="940269" y="9855"/>
                  </a:lnTo>
                  <a:lnTo>
                    <a:pt x="943114" y="12700"/>
                  </a:lnTo>
                  <a:lnTo>
                    <a:pt x="950150" y="12700"/>
                  </a:lnTo>
                  <a:lnTo>
                    <a:pt x="952982" y="9855"/>
                  </a:lnTo>
                  <a:lnTo>
                    <a:pt x="952982" y="2832"/>
                  </a:lnTo>
                  <a:close/>
                </a:path>
                <a:path w="2325370" h="415289">
                  <a:moveTo>
                    <a:pt x="978395" y="404825"/>
                  </a:moveTo>
                  <a:lnTo>
                    <a:pt x="975563" y="401980"/>
                  </a:lnTo>
                  <a:lnTo>
                    <a:pt x="968527" y="401980"/>
                  </a:lnTo>
                  <a:lnTo>
                    <a:pt x="965682" y="404825"/>
                  </a:lnTo>
                  <a:lnTo>
                    <a:pt x="965682" y="411835"/>
                  </a:lnTo>
                  <a:lnTo>
                    <a:pt x="968527" y="414680"/>
                  </a:lnTo>
                  <a:lnTo>
                    <a:pt x="975563" y="414680"/>
                  </a:lnTo>
                  <a:lnTo>
                    <a:pt x="978395" y="411835"/>
                  </a:lnTo>
                  <a:lnTo>
                    <a:pt x="978395" y="404825"/>
                  </a:lnTo>
                  <a:close/>
                </a:path>
                <a:path w="2325370" h="415289">
                  <a:moveTo>
                    <a:pt x="978408" y="2832"/>
                  </a:moveTo>
                  <a:lnTo>
                    <a:pt x="975563" y="0"/>
                  </a:lnTo>
                  <a:lnTo>
                    <a:pt x="968527" y="0"/>
                  </a:lnTo>
                  <a:lnTo>
                    <a:pt x="965695" y="2832"/>
                  </a:lnTo>
                  <a:lnTo>
                    <a:pt x="965695" y="9855"/>
                  </a:lnTo>
                  <a:lnTo>
                    <a:pt x="968527" y="12700"/>
                  </a:lnTo>
                  <a:lnTo>
                    <a:pt x="975563" y="12700"/>
                  </a:lnTo>
                  <a:lnTo>
                    <a:pt x="978408" y="9855"/>
                  </a:lnTo>
                  <a:lnTo>
                    <a:pt x="978408" y="2832"/>
                  </a:lnTo>
                  <a:close/>
                </a:path>
                <a:path w="2325370" h="415289">
                  <a:moveTo>
                    <a:pt x="1003808" y="404825"/>
                  </a:moveTo>
                  <a:lnTo>
                    <a:pt x="1000975" y="401980"/>
                  </a:lnTo>
                  <a:lnTo>
                    <a:pt x="993940" y="401980"/>
                  </a:lnTo>
                  <a:lnTo>
                    <a:pt x="991095" y="404825"/>
                  </a:lnTo>
                  <a:lnTo>
                    <a:pt x="991095" y="411835"/>
                  </a:lnTo>
                  <a:lnTo>
                    <a:pt x="993940" y="414680"/>
                  </a:lnTo>
                  <a:lnTo>
                    <a:pt x="1000975" y="414680"/>
                  </a:lnTo>
                  <a:lnTo>
                    <a:pt x="1003808" y="411835"/>
                  </a:lnTo>
                  <a:lnTo>
                    <a:pt x="1003808" y="404825"/>
                  </a:lnTo>
                  <a:close/>
                </a:path>
                <a:path w="2325370" h="415289">
                  <a:moveTo>
                    <a:pt x="1003820" y="2832"/>
                  </a:moveTo>
                  <a:lnTo>
                    <a:pt x="1000975" y="0"/>
                  </a:lnTo>
                  <a:lnTo>
                    <a:pt x="993940" y="0"/>
                  </a:lnTo>
                  <a:lnTo>
                    <a:pt x="991108" y="2832"/>
                  </a:lnTo>
                  <a:lnTo>
                    <a:pt x="991108" y="9855"/>
                  </a:lnTo>
                  <a:lnTo>
                    <a:pt x="993940" y="12700"/>
                  </a:lnTo>
                  <a:lnTo>
                    <a:pt x="1000975" y="12700"/>
                  </a:lnTo>
                  <a:lnTo>
                    <a:pt x="1003820" y="9855"/>
                  </a:lnTo>
                  <a:lnTo>
                    <a:pt x="1003820" y="2832"/>
                  </a:lnTo>
                  <a:close/>
                </a:path>
                <a:path w="2325370" h="415289">
                  <a:moveTo>
                    <a:pt x="1029220" y="404825"/>
                  </a:moveTo>
                  <a:lnTo>
                    <a:pt x="1026388" y="401980"/>
                  </a:lnTo>
                  <a:lnTo>
                    <a:pt x="1019352" y="401980"/>
                  </a:lnTo>
                  <a:lnTo>
                    <a:pt x="1016508" y="404825"/>
                  </a:lnTo>
                  <a:lnTo>
                    <a:pt x="1016508" y="411835"/>
                  </a:lnTo>
                  <a:lnTo>
                    <a:pt x="1019352" y="414680"/>
                  </a:lnTo>
                  <a:lnTo>
                    <a:pt x="1026388" y="414680"/>
                  </a:lnTo>
                  <a:lnTo>
                    <a:pt x="1029220" y="411835"/>
                  </a:lnTo>
                  <a:lnTo>
                    <a:pt x="1029220" y="404825"/>
                  </a:lnTo>
                  <a:close/>
                </a:path>
                <a:path w="2325370" h="415289">
                  <a:moveTo>
                    <a:pt x="1029233" y="2832"/>
                  </a:moveTo>
                  <a:lnTo>
                    <a:pt x="1026388" y="0"/>
                  </a:lnTo>
                  <a:lnTo>
                    <a:pt x="1019352" y="0"/>
                  </a:lnTo>
                  <a:lnTo>
                    <a:pt x="1016520" y="2832"/>
                  </a:lnTo>
                  <a:lnTo>
                    <a:pt x="1016520" y="9855"/>
                  </a:lnTo>
                  <a:lnTo>
                    <a:pt x="1019352" y="12700"/>
                  </a:lnTo>
                  <a:lnTo>
                    <a:pt x="1026388" y="12700"/>
                  </a:lnTo>
                  <a:lnTo>
                    <a:pt x="1029233" y="9855"/>
                  </a:lnTo>
                  <a:lnTo>
                    <a:pt x="1029233" y="2832"/>
                  </a:lnTo>
                  <a:close/>
                </a:path>
                <a:path w="2325370" h="415289">
                  <a:moveTo>
                    <a:pt x="1054646" y="404825"/>
                  </a:moveTo>
                  <a:lnTo>
                    <a:pt x="1051801" y="401980"/>
                  </a:lnTo>
                  <a:lnTo>
                    <a:pt x="1044765" y="401980"/>
                  </a:lnTo>
                  <a:lnTo>
                    <a:pt x="1041920" y="404825"/>
                  </a:lnTo>
                  <a:lnTo>
                    <a:pt x="1041920" y="411835"/>
                  </a:lnTo>
                  <a:lnTo>
                    <a:pt x="1044765" y="414680"/>
                  </a:lnTo>
                  <a:lnTo>
                    <a:pt x="1051801" y="414680"/>
                  </a:lnTo>
                  <a:lnTo>
                    <a:pt x="1054646" y="411835"/>
                  </a:lnTo>
                  <a:lnTo>
                    <a:pt x="1054646" y="404825"/>
                  </a:lnTo>
                  <a:close/>
                </a:path>
                <a:path w="2325370" h="415289">
                  <a:moveTo>
                    <a:pt x="1054646" y="2832"/>
                  </a:moveTo>
                  <a:lnTo>
                    <a:pt x="1051801" y="0"/>
                  </a:lnTo>
                  <a:lnTo>
                    <a:pt x="1044765" y="0"/>
                  </a:lnTo>
                  <a:lnTo>
                    <a:pt x="1041933" y="2832"/>
                  </a:lnTo>
                  <a:lnTo>
                    <a:pt x="1041933" y="9855"/>
                  </a:lnTo>
                  <a:lnTo>
                    <a:pt x="1044765" y="12700"/>
                  </a:lnTo>
                  <a:lnTo>
                    <a:pt x="1051801" y="12700"/>
                  </a:lnTo>
                  <a:lnTo>
                    <a:pt x="1054646" y="9855"/>
                  </a:lnTo>
                  <a:lnTo>
                    <a:pt x="1054646" y="2832"/>
                  </a:lnTo>
                  <a:close/>
                </a:path>
                <a:path w="2325370" h="415289">
                  <a:moveTo>
                    <a:pt x="1080058" y="404825"/>
                  </a:moveTo>
                  <a:lnTo>
                    <a:pt x="1077214" y="401980"/>
                  </a:lnTo>
                  <a:lnTo>
                    <a:pt x="1070178" y="401980"/>
                  </a:lnTo>
                  <a:lnTo>
                    <a:pt x="1067333" y="404825"/>
                  </a:lnTo>
                  <a:lnTo>
                    <a:pt x="1067333" y="411835"/>
                  </a:lnTo>
                  <a:lnTo>
                    <a:pt x="1070178" y="414680"/>
                  </a:lnTo>
                  <a:lnTo>
                    <a:pt x="1077214" y="414680"/>
                  </a:lnTo>
                  <a:lnTo>
                    <a:pt x="1080058" y="411835"/>
                  </a:lnTo>
                  <a:lnTo>
                    <a:pt x="1080058" y="404825"/>
                  </a:lnTo>
                  <a:close/>
                </a:path>
                <a:path w="2325370" h="415289">
                  <a:moveTo>
                    <a:pt x="1080058" y="2832"/>
                  </a:moveTo>
                  <a:lnTo>
                    <a:pt x="1077214" y="0"/>
                  </a:lnTo>
                  <a:lnTo>
                    <a:pt x="1070178" y="0"/>
                  </a:lnTo>
                  <a:lnTo>
                    <a:pt x="1067346" y="2832"/>
                  </a:lnTo>
                  <a:lnTo>
                    <a:pt x="1067346" y="9855"/>
                  </a:lnTo>
                  <a:lnTo>
                    <a:pt x="1070178" y="12700"/>
                  </a:lnTo>
                  <a:lnTo>
                    <a:pt x="1077214" y="12700"/>
                  </a:lnTo>
                  <a:lnTo>
                    <a:pt x="1080058" y="9855"/>
                  </a:lnTo>
                  <a:lnTo>
                    <a:pt x="1080058" y="2832"/>
                  </a:lnTo>
                  <a:close/>
                </a:path>
                <a:path w="2325370" h="415289">
                  <a:moveTo>
                    <a:pt x="1105471" y="404825"/>
                  </a:moveTo>
                  <a:lnTo>
                    <a:pt x="1102626" y="401980"/>
                  </a:lnTo>
                  <a:lnTo>
                    <a:pt x="1095590" y="401980"/>
                  </a:lnTo>
                  <a:lnTo>
                    <a:pt x="1092758" y="404825"/>
                  </a:lnTo>
                  <a:lnTo>
                    <a:pt x="1092758" y="411835"/>
                  </a:lnTo>
                  <a:lnTo>
                    <a:pt x="1095590" y="414680"/>
                  </a:lnTo>
                  <a:lnTo>
                    <a:pt x="1102626" y="414680"/>
                  </a:lnTo>
                  <a:lnTo>
                    <a:pt x="1105471" y="411835"/>
                  </a:lnTo>
                  <a:lnTo>
                    <a:pt x="1105471" y="404825"/>
                  </a:lnTo>
                  <a:close/>
                </a:path>
                <a:path w="2325370" h="415289">
                  <a:moveTo>
                    <a:pt x="1105471" y="2832"/>
                  </a:moveTo>
                  <a:lnTo>
                    <a:pt x="1102626" y="0"/>
                  </a:lnTo>
                  <a:lnTo>
                    <a:pt x="1095590" y="0"/>
                  </a:lnTo>
                  <a:lnTo>
                    <a:pt x="1092758" y="2832"/>
                  </a:lnTo>
                  <a:lnTo>
                    <a:pt x="1092758" y="9855"/>
                  </a:lnTo>
                  <a:lnTo>
                    <a:pt x="1095590" y="12700"/>
                  </a:lnTo>
                  <a:lnTo>
                    <a:pt x="1102626" y="12700"/>
                  </a:lnTo>
                  <a:lnTo>
                    <a:pt x="1105471" y="9855"/>
                  </a:lnTo>
                  <a:lnTo>
                    <a:pt x="1105471" y="2832"/>
                  </a:lnTo>
                  <a:close/>
                </a:path>
                <a:path w="2325370" h="415289">
                  <a:moveTo>
                    <a:pt x="1130884" y="404825"/>
                  </a:moveTo>
                  <a:lnTo>
                    <a:pt x="1128039" y="401980"/>
                  </a:lnTo>
                  <a:lnTo>
                    <a:pt x="1121003" y="401980"/>
                  </a:lnTo>
                  <a:lnTo>
                    <a:pt x="1118171" y="404825"/>
                  </a:lnTo>
                  <a:lnTo>
                    <a:pt x="1118171" y="411835"/>
                  </a:lnTo>
                  <a:lnTo>
                    <a:pt x="1121003" y="414680"/>
                  </a:lnTo>
                  <a:lnTo>
                    <a:pt x="1128039" y="414680"/>
                  </a:lnTo>
                  <a:lnTo>
                    <a:pt x="1130884" y="411835"/>
                  </a:lnTo>
                  <a:lnTo>
                    <a:pt x="1130884" y="404825"/>
                  </a:lnTo>
                  <a:close/>
                </a:path>
                <a:path w="2325370" h="415289">
                  <a:moveTo>
                    <a:pt x="1130884" y="2832"/>
                  </a:moveTo>
                  <a:lnTo>
                    <a:pt x="1128039" y="0"/>
                  </a:lnTo>
                  <a:lnTo>
                    <a:pt x="1121003" y="0"/>
                  </a:lnTo>
                  <a:lnTo>
                    <a:pt x="1118171" y="2832"/>
                  </a:lnTo>
                  <a:lnTo>
                    <a:pt x="1118171" y="9855"/>
                  </a:lnTo>
                  <a:lnTo>
                    <a:pt x="1121003" y="12700"/>
                  </a:lnTo>
                  <a:lnTo>
                    <a:pt x="1128039" y="12700"/>
                  </a:lnTo>
                  <a:lnTo>
                    <a:pt x="1130884" y="9855"/>
                  </a:lnTo>
                  <a:lnTo>
                    <a:pt x="1130884" y="2832"/>
                  </a:lnTo>
                  <a:close/>
                </a:path>
                <a:path w="2325370" h="415289">
                  <a:moveTo>
                    <a:pt x="1156296" y="404825"/>
                  </a:moveTo>
                  <a:lnTo>
                    <a:pt x="1153452" y="401980"/>
                  </a:lnTo>
                  <a:lnTo>
                    <a:pt x="1146416" y="401980"/>
                  </a:lnTo>
                  <a:lnTo>
                    <a:pt x="1143584" y="404825"/>
                  </a:lnTo>
                  <a:lnTo>
                    <a:pt x="1143584" y="411835"/>
                  </a:lnTo>
                  <a:lnTo>
                    <a:pt x="1146416" y="414680"/>
                  </a:lnTo>
                  <a:lnTo>
                    <a:pt x="1153452" y="414680"/>
                  </a:lnTo>
                  <a:lnTo>
                    <a:pt x="1156296" y="411835"/>
                  </a:lnTo>
                  <a:lnTo>
                    <a:pt x="1156296" y="404825"/>
                  </a:lnTo>
                  <a:close/>
                </a:path>
                <a:path w="2325370" h="415289">
                  <a:moveTo>
                    <a:pt x="1156296" y="2832"/>
                  </a:moveTo>
                  <a:lnTo>
                    <a:pt x="1153452" y="0"/>
                  </a:lnTo>
                  <a:lnTo>
                    <a:pt x="1146416" y="0"/>
                  </a:lnTo>
                  <a:lnTo>
                    <a:pt x="1143584" y="2832"/>
                  </a:lnTo>
                  <a:lnTo>
                    <a:pt x="1143584" y="9855"/>
                  </a:lnTo>
                  <a:lnTo>
                    <a:pt x="1146416" y="12700"/>
                  </a:lnTo>
                  <a:lnTo>
                    <a:pt x="1153452" y="12700"/>
                  </a:lnTo>
                  <a:lnTo>
                    <a:pt x="1156296" y="9855"/>
                  </a:lnTo>
                  <a:lnTo>
                    <a:pt x="1156296" y="2832"/>
                  </a:lnTo>
                  <a:close/>
                </a:path>
                <a:path w="2325370" h="415289">
                  <a:moveTo>
                    <a:pt x="1181709" y="404825"/>
                  </a:moveTo>
                  <a:lnTo>
                    <a:pt x="1178864" y="401980"/>
                  </a:lnTo>
                  <a:lnTo>
                    <a:pt x="1171829" y="401980"/>
                  </a:lnTo>
                  <a:lnTo>
                    <a:pt x="1168996" y="404825"/>
                  </a:lnTo>
                  <a:lnTo>
                    <a:pt x="1168996" y="411835"/>
                  </a:lnTo>
                  <a:lnTo>
                    <a:pt x="1171829" y="414680"/>
                  </a:lnTo>
                  <a:lnTo>
                    <a:pt x="1178864" y="414680"/>
                  </a:lnTo>
                  <a:lnTo>
                    <a:pt x="1181709" y="411835"/>
                  </a:lnTo>
                  <a:lnTo>
                    <a:pt x="1181709" y="404825"/>
                  </a:lnTo>
                  <a:close/>
                </a:path>
                <a:path w="2325370" h="415289">
                  <a:moveTo>
                    <a:pt x="1181709" y="2832"/>
                  </a:moveTo>
                  <a:lnTo>
                    <a:pt x="1178864" y="0"/>
                  </a:lnTo>
                  <a:lnTo>
                    <a:pt x="1171829" y="0"/>
                  </a:lnTo>
                  <a:lnTo>
                    <a:pt x="1168996" y="2832"/>
                  </a:lnTo>
                  <a:lnTo>
                    <a:pt x="1168996" y="9855"/>
                  </a:lnTo>
                  <a:lnTo>
                    <a:pt x="1171829" y="12700"/>
                  </a:lnTo>
                  <a:lnTo>
                    <a:pt x="1178864" y="12700"/>
                  </a:lnTo>
                  <a:lnTo>
                    <a:pt x="1181709" y="9855"/>
                  </a:lnTo>
                  <a:lnTo>
                    <a:pt x="1181709" y="2832"/>
                  </a:lnTo>
                  <a:close/>
                </a:path>
                <a:path w="2325370" h="415289">
                  <a:moveTo>
                    <a:pt x="1207122" y="404825"/>
                  </a:moveTo>
                  <a:lnTo>
                    <a:pt x="1204277" y="401980"/>
                  </a:lnTo>
                  <a:lnTo>
                    <a:pt x="1197241" y="401980"/>
                  </a:lnTo>
                  <a:lnTo>
                    <a:pt x="1194409" y="404825"/>
                  </a:lnTo>
                  <a:lnTo>
                    <a:pt x="1194409" y="411835"/>
                  </a:lnTo>
                  <a:lnTo>
                    <a:pt x="1197241" y="414680"/>
                  </a:lnTo>
                  <a:lnTo>
                    <a:pt x="1204277" y="414680"/>
                  </a:lnTo>
                  <a:lnTo>
                    <a:pt x="1207122" y="411835"/>
                  </a:lnTo>
                  <a:lnTo>
                    <a:pt x="1207122" y="404825"/>
                  </a:lnTo>
                  <a:close/>
                </a:path>
                <a:path w="2325370" h="415289">
                  <a:moveTo>
                    <a:pt x="1207122" y="2832"/>
                  </a:moveTo>
                  <a:lnTo>
                    <a:pt x="1204277" y="0"/>
                  </a:lnTo>
                  <a:lnTo>
                    <a:pt x="1197241" y="0"/>
                  </a:lnTo>
                  <a:lnTo>
                    <a:pt x="1194409" y="2832"/>
                  </a:lnTo>
                  <a:lnTo>
                    <a:pt x="1194409" y="9855"/>
                  </a:lnTo>
                  <a:lnTo>
                    <a:pt x="1197241" y="12700"/>
                  </a:lnTo>
                  <a:lnTo>
                    <a:pt x="1204277" y="12700"/>
                  </a:lnTo>
                  <a:lnTo>
                    <a:pt x="1207122" y="9855"/>
                  </a:lnTo>
                  <a:lnTo>
                    <a:pt x="1207122" y="2832"/>
                  </a:lnTo>
                  <a:close/>
                </a:path>
                <a:path w="2325370" h="415289">
                  <a:moveTo>
                    <a:pt x="1232535" y="404825"/>
                  </a:moveTo>
                  <a:lnTo>
                    <a:pt x="1229690" y="401980"/>
                  </a:lnTo>
                  <a:lnTo>
                    <a:pt x="1222654" y="401980"/>
                  </a:lnTo>
                  <a:lnTo>
                    <a:pt x="1219822" y="404825"/>
                  </a:lnTo>
                  <a:lnTo>
                    <a:pt x="1219822" y="411835"/>
                  </a:lnTo>
                  <a:lnTo>
                    <a:pt x="1222654" y="414680"/>
                  </a:lnTo>
                  <a:lnTo>
                    <a:pt x="1229690" y="414680"/>
                  </a:lnTo>
                  <a:lnTo>
                    <a:pt x="1232535" y="411835"/>
                  </a:lnTo>
                  <a:lnTo>
                    <a:pt x="1232535" y="404825"/>
                  </a:lnTo>
                  <a:close/>
                </a:path>
                <a:path w="2325370" h="415289">
                  <a:moveTo>
                    <a:pt x="1232535" y="2832"/>
                  </a:moveTo>
                  <a:lnTo>
                    <a:pt x="1229690" y="0"/>
                  </a:lnTo>
                  <a:lnTo>
                    <a:pt x="1222667" y="0"/>
                  </a:lnTo>
                  <a:lnTo>
                    <a:pt x="1219822" y="2832"/>
                  </a:lnTo>
                  <a:lnTo>
                    <a:pt x="1219822" y="9855"/>
                  </a:lnTo>
                  <a:lnTo>
                    <a:pt x="1222667" y="12700"/>
                  </a:lnTo>
                  <a:lnTo>
                    <a:pt x="1229690" y="12700"/>
                  </a:lnTo>
                  <a:lnTo>
                    <a:pt x="1232535" y="9855"/>
                  </a:lnTo>
                  <a:lnTo>
                    <a:pt x="1232535" y="2832"/>
                  </a:lnTo>
                  <a:close/>
                </a:path>
                <a:path w="2325370" h="415289">
                  <a:moveTo>
                    <a:pt x="1257947" y="404825"/>
                  </a:moveTo>
                  <a:lnTo>
                    <a:pt x="1255102" y="401980"/>
                  </a:lnTo>
                  <a:lnTo>
                    <a:pt x="1248067" y="401980"/>
                  </a:lnTo>
                  <a:lnTo>
                    <a:pt x="1245235" y="404825"/>
                  </a:lnTo>
                  <a:lnTo>
                    <a:pt x="1245235" y="411835"/>
                  </a:lnTo>
                  <a:lnTo>
                    <a:pt x="1248067" y="414680"/>
                  </a:lnTo>
                  <a:lnTo>
                    <a:pt x="1255102" y="414680"/>
                  </a:lnTo>
                  <a:lnTo>
                    <a:pt x="1257947" y="411835"/>
                  </a:lnTo>
                  <a:lnTo>
                    <a:pt x="1257947" y="404825"/>
                  </a:lnTo>
                  <a:close/>
                </a:path>
                <a:path w="2325370" h="415289">
                  <a:moveTo>
                    <a:pt x="1257947" y="2832"/>
                  </a:moveTo>
                  <a:lnTo>
                    <a:pt x="1255102" y="0"/>
                  </a:lnTo>
                  <a:lnTo>
                    <a:pt x="1248067" y="0"/>
                  </a:lnTo>
                  <a:lnTo>
                    <a:pt x="1245235" y="2832"/>
                  </a:lnTo>
                  <a:lnTo>
                    <a:pt x="1245235" y="9855"/>
                  </a:lnTo>
                  <a:lnTo>
                    <a:pt x="1248067" y="12700"/>
                  </a:lnTo>
                  <a:lnTo>
                    <a:pt x="1255102" y="12700"/>
                  </a:lnTo>
                  <a:lnTo>
                    <a:pt x="1257947" y="9855"/>
                  </a:lnTo>
                  <a:lnTo>
                    <a:pt x="1257947" y="2832"/>
                  </a:lnTo>
                  <a:close/>
                </a:path>
                <a:path w="2325370" h="415289">
                  <a:moveTo>
                    <a:pt x="1283360" y="404825"/>
                  </a:moveTo>
                  <a:lnTo>
                    <a:pt x="1280515" y="401980"/>
                  </a:lnTo>
                  <a:lnTo>
                    <a:pt x="1273479" y="401980"/>
                  </a:lnTo>
                  <a:lnTo>
                    <a:pt x="1270647" y="404825"/>
                  </a:lnTo>
                  <a:lnTo>
                    <a:pt x="1270647" y="411835"/>
                  </a:lnTo>
                  <a:lnTo>
                    <a:pt x="1273479" y="414680"/>
                  </a:lnTo>
                  <a:lnTo>
                    <a:pt x="1280515" y="414680"/>
                  </a:lnTo>
                  <a:lnTo>
                    <a:pt x="1283360" y="411835"/>
                  </a:lnTo>
                  <a:lnTo>
                    <a:pt x="1283360" y="404825"/>
                  </a:lnTo>
                  <a:close/>
                </a:path>
                <a:path w="2325370" h="415289">
                  <a:moveTo>
                    <a:pt x="1283360" y="2832"/>
                  </a:moveTo>
                  <a:lnTo>
                    <a:pt x="1280515" y="0"/>
                  </a:lnTo>
                  <a:lnTo>
                    <a:pt x="1273492" y="0"/>
                  </a:lnTo>
                  <a:lnTo>
                    <a:pt x="1270647" y="2832"/>
                  </a:lnTo>
                  <a:lnTo>
                    <a:pt x="1270647" y="9855"/>
                  </a:lnTo>
                  <a:lnTo>
                    <a:pt x="1273492" y="12700"/>
                  </a:lnTo>
                  <a:lnTo>
                    <a:pt x="1280515" y="12700"/>
                  </a:lnTo>
                  <a:lnTo>
                    <a:pt x="1283360" y="9855"/>
                  </a:lnTo>
                  <a:lnTo>
                    <a:pt x="1283360" y="2832"/>
                  </a:lnTo>
                  <a:close/>
                </a:path>
                <a:path w="2325370" h="415289">
                  <a:moveTo>
                    <a:pt x="1308773" y="404825"/>
                  </a:moveTo>
                  <a:lnTo>
                    <a:pt x="1305928" y="401980"/>
                  </a:lnTo>
                  <a:lnTo>
                    <a:pt x="1298892" y="401980"/>
                  </a:lnTo>
                  <a:lnTo>
                    <a:pt x="1296060" y="404825"/>
                  </a:lnTo>
                  <a:lnTo>
                    <a:pt x="1296060" y="411835"/>
                  </a:lnTo>
                  <a:lnTo>
                    <a:pt x="1298892" y="414680"/>
                  </a:lnTo>
                  <a:lnTo>
                    <a:pt x="1305928" y="414680"/>
                  </a:lnTo>
                  <a:lnTo>
                    <a:pt x="1308773" y="411835"/>
                  </a:lnTo>
                  <a:lnTo>
                    <a:pt x="1308773" y="404825"/>
                  </a:lnTo>
                  <a:close/>
                </a:path>
                <a:path w="2325370" h="415289">
                  <a:moveTo>
                    <a:pt x="1308773" y="2832"/>
                  </a:moveTo>
                  <a:lnTo>
                    <a:pt x="1305928" y="0"/>
                  </a:lnTo>
                  <a:lnTo>
                    <a:pt x="1298905" y="0"/>
                  </a:lnTo>
                  <a:lnTo>
                    <a:pt x="1296060" y="2832"/>
                  </a:lnTo>
                  <a:lnTo>
                    <a:pt x="1296060" y="9855"/>
                  </a:lnTo>
                  <a:lnTo>
                    <a:pt x="1298905" y="12700"/>
                  </a:lnTo>
                  <a:lnTo>
                    <a:pt x="1305928" y="12700"/>
                  </a:lnTo>
                  <a:lnTo>
                    <a:pt x="1308773" y="9855"/>
                  </a:lnTo>
                  <a:lnTo>
                    <a:pt x="1308773" y="2832"/>
                  </a:lnTo>
                  <a:close/>
                </a:path>
                <a:path w="2325370" h="415289">
                  <a:moveTo>
                    <a:pt x="1334185" y="404825"/>
                  </a:moveTo>
                  <a:lnTo>
                    <a:pt x="1331341" y="401980"/>
                  </a:lnTo>
                  <a:lnTo>
                    <a:pt x="1324305" y="401980"/>
                  </a:lnTo>
                  <a:lnTo>
                    <a:pt x="1321473" y="404825"/>
                  </a:lnTo>
                  <a:lnTo>
                    <a:pt x="1321473" y="411835"/>
                  </a:lnTo>
                  <a:lnTo>
                    <a:pt x="1324305" y="414680"/>
                  </a:lnTo>
                  <a:lnTo>
                    <a:pt x="1331341" y="414680"/>
                  </a:lnTo>
                  <a:lnTo>
                    <a:pt x="1334185" y="411835"/>
                  </a:lnTo>
                  <a:lnTo>
                    <a:pt x="1334185" y="404825"/>
                  </a:lnTo>
                  <a:close/>
                </a:path>
                <a:path w="2325370" h="415289">
                  <a:moveTo>
                    <a:pt x="1334185" y="2832"/>
                  </a:moveTo>
                  <a:lnTo>
                    <a:pt x="1331341" y="0"/>
                  </a:lnTo>
                  <a:lnTo>
                    <a:pt x="1324305" y="0"/>
                  </a:lnTo>
                  <a:lnTo>
                    <a:pt x="1321473" y="2832"/>
                  </a:lnTo>
                  <a:lnTo>
                    <a:pt x="1321473" y="9855"/>
                  </a:lnTo>
                  <a:lnTo>
                    <a:pt x="1324305" y="12700"/>
                  </a:lnTo>
                  <a:lnTo>
                    <a:pt x="1331341" y="12700"/>
                  </a:lnTo>
                  <a:lnTo>
                    <a:pt x="1334185" y="9855"/>
                  </a:lnTo>
                  <a:lnTo>
                    <a:pt x="1334185" y="2832"/>
                  </a:lnTo>
                  <a:close/>
                </a:path>
                <a:path w="2325370" h="415289">
                  <a:moveTo>
                    <a:pt x="1359598" y="404825"/>
                  </a:moveTo>
                  <a:lnTo>
                    <a:pt x="1356753" y="401980"/>
                  </a:lnTo>
                  <a:lnTo>
                    <a:pt x="1349717" y="401980"/>
                  </a:lnTo>
                  <a:lnTo>
                    <a:pt x="1346885" y="404825"/>
                  </a:lnTo>
                  <a:lnTo>
                    <a:pt x="1346885" y="411835"/>
                  </a:lnTo>
                  <a:lnTo>
                    <a:pt x="1349717" y="414680"/>
                  </a:lnTo>
                  <a:lnTo>
                    <a:pt x="1356753" y="414680"/>
                  </a:lnTo>
                  <a:lnTo>
                    <a:pt x="1359598" y="411835"/>
                  </a:lnTo>
                  <a:lnTo>
                    <a:pt x="1359598" y="404825"/>
                  </a:lnTo>
                  <a:close/>
                </a:path>
                <a:path w="2325370" h="415289">
                  <a:moveTo>
                    <a:pt x="1359598" y="2832"/>
                  </a:moveTo>
                  <a:lnTo>
                    <a:pt x="1356753" y="0"/>
                  </a:lnTo>
                  <a:lnTo>
                    <a:pt x="1349717" y="0"/>
                  </a:lnTo>
                  <a:lnTo>
                    <a:pt x="1346885" y="2832"/>
                  </a:lnTo>
                  <a:lnTo>
                    <a:pt x="1346885" y="9855"/>
                  </a:lnTo>
                  <a:lnTo>
                    <a:pt x="1349717" y="12700"/>
                  </a:lnTo>
                  <a:lnTo>
                    <a:pt x="1356753" y="12700"/>
                  </a:lnTo>
                  <a:lnTo>
                    <a:pt x="1359598" y="9855"/>
                  </a:lnTo>
                  <a:lnTo>
                    <a:pt x="1359598" y="2832"/>
                  </a:lnTo>
                  <a:close/>
                </a:path>
                <a:path w="2325370" h="415289">
                  <a:moveTo>
                    <a:pt x="1385011" y="404825"/>
                  </a:moveTo>
                  <a:lnTo>
                    <a:pt x="1382166" y="401980"/>
                  </a:lnTo>
                  <a:lnTo>
                    <a:pt x="1375130" y="401980"/>
                  </a:lnTo>
                  <a:lnTo>
                    <a:pt x="1372298" y="404825"/>
                  </a:lnTo>
                  <a:lnTo>
                    <a:pt x="1372298" y="411835"/>
                  </a:lnTo>
                  <a:lnTo>
                    <a:pt x="1375130" y="414680"/>
                  </a:lnTo>
                  <a:lnTo>
                    <a:pt x="1382166" y="414680"/>
                  </a:lnTo>
                  <a:lnTo>
                    <a:pt x="1385011" y="411835"/>
                  </a:lnTo>
                  <a:lnTo>
                    <a:pt x="1385011" y="404825"/>
                  </a:lnTo>
                  <a:close/>
                </a:path>
                <a:path w="2325370" h="415289">
                  <a:moveTo>
                    <a:pt x="1385011" y="2832"/>
                  </a:moveTo>
                  <a:lnTo>
                    <a:pt x="1382166" y="0"/>
                  </a:lnTo>
                  <a:lnTo>
                    <a:pt x="1375130" y="0"/>
                  </a:lnTo>
                  <a:lnTo>
                    <a:pt x="1372298" y="2832"/>
                  </a:lnTo>
                  <a:lnTo>
                    <a:pt x="1372298" y="9855"/>
                  </a:lnTo>
                  <a:lnTo>
                    <a:pt x="1375130" y="12700"/>
                  </a:lnTo>
                  <a:lnTo>
                    <a:pt x="1382166" y="12700"/>
                  </a:lnTo>
                  <a:lnTo>
                    <a:pt x="1385011" y="9855"/>
                  </a:lnTo>
                  <a:lnTo>
                    <a:pt x="1385011" y="2832"/>
                  </a:lnTo>
                  <a:close/>
                </a:path>
                <a:path w="2325370" h="415289">
                  <a:moveTo>
                    <a:pt x="1410423" y="404825"/>
                  </a:moveTo>
                  <a:lnTo>
                    <a:pt x="1407579" y="401980"/>
                  </a:lnTo>
                  <a:lnTo>
                    <a:pt x="1400543" y="401980"/>
                  </a:lnTo>
                  <a:lnTo>
                    <a:pt x="1397711" y="404825"/>
                  </a:lnTo>
                  <a:lnTo>
                    <a:pt x="1397711" y="411835"/>
                  </a:lnTo>
                  <a:lnTo>
                    <a:pt x="1400543" y="414680"/>
                  </a:lnTo>
                  <a:lnTo>
                    <a:pt x="1407579" y="414680"/>
                  </a:lnTo>
                  <a:lnTo>
                    <a:pt x="1410423" y="411835"/>
                  </a:lnTo>
                  <a:lnTo>
                    <a:pt x="1410423" y="404825"/>
                  </a:lnTo>
                  <a:close/>
                </a:path>
                <a:path w="2325370" h="415289">
                  <a:moveTo>
                    <a:pt x="1410423" y="2832"/>
                  </a:moveTo>
                  <a:lnTo>
                    <a:pt x="1407579" y="0"/>
                  </a:lnTo>
                  <a:lnTo>
                    <a:pt x="1400543" y="0"/>
                  </a:lnTo>
                  <a:lnTo>
                    <a:pt x="1397711" y="2832"/>
                  </a:lnTo>
                  <a:lnTo>
                    <a:pt x="1397711" y="9855"/>
                  </a:lnTo>
                  <a:lnTo>
                    <a:pt x="1400543" y="12700"/>
                  </a:lnTo>
                  <a:lnTo>
                    <a:pt x="1407579" y="12700"/>
                  </a:lnTo>
                  <a:lnTo>
                    <a:pt x="1410423" y="9855"/>
                  </a:lnTo>
                  <a:lnTo>
                    <a:pt x="1410423" y="2832"/>
                  </a:lnTo>
                  <a:close/>
                </a:path>
                <a:path w="2325370" h="415289">
                  <a:moveTo>
                    <a:pt x="1435836" y="404825"/>
                  </a:moveTo>
                  <a:lnTo>
                    <a:pt x="1432991" y="401980"/>
                  </a:lnTo>
                  <a:lnTo>
                    <a:pt x="1425968" y="401980"/>
                  </a:lnTo>
                  <a:lnTo>
                    <a:pt x="1423123" y="404825"/>
                  </a:lnTo>
                  <a:lnTo>
                    <a:pt x="1423123" y="411835"/>
                  </a:lnTo>
                  <a:lnTo>
                    <a:pt x="1425968" y="414680"/>
                  </a:lnTo>
                  <a:lnTo>
                    <a:pt x="1432991" y="414680"/>
                  </a:lnTo>
                  <a:lnTo>
                    <a:pt x="1435836" y="411835"/>
                  </a:lnTo>
                  <a:lnTo>
                    <a:pt x="1435836" y="404825"/>
                  </a:lnTo>
                  <a:close/>
                </a:path>
                <a:path w="2325370" h="415289">
                  <a:moveTo>
                    <a:pt x="1435836" y="2832"/>
                  </a:moveTo>
                  <a:lnTo>
                    <a:pt x="1432991" y="0"/>
                  </a:lnTo>
                  <a:lnTo>
                    <a:pt x="1425968" y="0"/>
                  </a:lnTo>
                  <a:lnTo>
                    <a:pt x="1423123" y="2832"/>
                  </a:lnTo>
                  <a:lnTo>
                    <a:pt x="1423123" y="9855"/>
                  </a:lnTo>
                  <a:lnTo>
                    <a:pt x="1425968" y="12700"/>
                  </a:lnTo>
                  <a:lnTo>
                    <a:pt x="1432991" y="12700"/>
                  </a:lnTo>
                  <a:lnTo>
                    <a:pt x="1435836" y="9855"/>
                  </a:lnTo>
                  <a:lnTo>
                    <a:pt x="1435836" y="2832"/>
                  </a:lnTo>
                  <a:close/>
                </a:path>
                <a:path w="2325370" h="415289">
                  <a:moveTo>
                    <a:pt x="1461249" y="404825"/>
                  </a:moveTo>
                  <a:lnTo>
                    <a:pt x="1458404" y="401980"/>
                  </a:lnTo>
                  <a:lnTo>
                    <a:pt x="1451368" y="401980"/>
                  </a:lnTo>
                  <a:lnTo>
                    <a:pt x="1448536" y="404825"/>
                  </a:lnTo>
                  <a:lnTo>
                    <a:pt x="1448536" y="411835"/>
                  </a:lnTo>
                  <a:lnTo>
                    <a:pt x="1451368" y="414680"/>
                  </a:lnTo>
                  <a:lnTo>
                    <a:pt x="1458404" y="414680"/>
                  </a:lnTo>
                  <a:lnTo>
                    <a:pt x="1461249" y="411835"/>
                  </a:lnTo>
                  <a:lnTo>
                    <a:pt x="1461249" y="404825"/>
                  </a:lnTo>
                  <a:close/>
                </a:path>
                <a:path w="2325370" h="415289">
                  <a:moveTo>
                    <a:pt x="1461249" y="2832"/>
                  </a:moveTo>
                  <a:lnTo>
                    <a:pt x="1458404" y="0"/>
                  </a:lnTo>
                  <a:lnTo>
                    <a:pt x="1451368" y="0"/>
                  </a:lnTo>
                  <a:lnTo>
                    <a:pt x="1448536" y="2832"/>
                  </a:lnTo>
                  <a:lnTo>
                    <a:pt x="1448536" y="9855"/>
                  </a:lnTo>
                  <a:lnTo>
                    <a:pt x="1451368" y="12700"/>
                  </a:lnTo>
                  <a:lnTo>
                    <a:pt x="1458404" y="12700"/>
                  </a:lnTo>
                  <a:lnTo>
                    <a:pt x="1461249" y="9855"/>
                  </a:lnTo>
                  <a:lnTo>
                    <a:pt x="1461249" y="2832"/>
                  </a:lnTo>
                  <a:close/>
                </a:path>
                <a:path w="2325370" h="415289">
                  <a:moveTo>
                    <a:pt x="1486662" y="404825"/>
                  </a:moveTo>
                  <a:lnTo>
                    <a:pt x="1483817" y="401980"/>
                  </a:lnTo>
                  <a:lnTo>
                    <a:pt x="1476781" y="401980"/>
                  </a:lnTo>
                  <a:lnTo>
                    <a:pt x="1473949" y="404825"/>
                  </a:lnTo>
                  <a:lnTo>
                    <a:pt x="1473949" y="411835"/>
                  </a:lnTo>
                  <a:lnTo>
                    <a:pt x="1476781" y="414680"/>
                  </a:lnTo>
                  <a:lnTo>
                    <a:pt x="1483817" y="414680"/>
                  </a:lnTo>
                  <a:lnTo>
                    <a:pt x="1486662" y="411835"/>
                  </a:lnTo>
                  <a:lnTo>
                    <a:pt x="1486662" y="404825"/>
                  </a:lnTo>
                  <a:close/>
                </a:path>
                <a:path w="2325370" h="415289">
                  <a:moveTo>
                    <a:pt x="1486662" y="2832"/>
                  </a:moveTo>
                  <a:lnTo>
                    <a:pt x="1483817" y="0"/>
                  </a:lnTo>
                  <a:lnTo>
                    <a:pt x="1476781" y="0"/>
                  </a:lnTo>
                  <a:lnTo>
                    <a:pt x="1473949" y="2832"/>
                  </a:lnTo>
                  <a:lnTo>
                    <a:pt x="1473949" y="9855"/>
                  </a:lnTo>
                  <a:lnTo>
                    <a:pt x="1476781" y="12700"/>
                  </a:lnTo>
                  <a:lnTo>
                    <a:pt x="1483817" y="12700"/>
                  </a:lnTo>
                  <a:lnTo>
                    <a:pt x="1486662" y="9855"/>
                  </a:lnTo>
                  <a:lnTo>
                    <a:pt x="1486662" y="2832"/>
                  </a:lnTo>
                  <a:close/>
                </a:path>
                <a:path w="2325370" h="415289">
                  <a:moveTo>
                    <a:pt x="1512074" y="404825"/>
                  </a:moveTo>
                  <a:lnTo>
                    <a:pt x="1509229" y="401980"/>
                  </a:lnTo>
                  <a:lnTo>
                    <a:pt x="1502194" y="401980"/>
                  </a:lnTo>
                  <a:lnTo>
                    <a:pt x="1499362" y="404825"/>
                  </a:lnTo>
                  <a:lnTo>
                    <a:pt x="1499362" y="411848"/>
                  </a:lnTo>
                  <a:lnTo>
                    <a:pt x="1502194" y="414680"/>
                  </a:lnTo>
                  <a:lnTo>
                    <a:pt x="1509229" y="414680"/>
                  </a:lnTo>
                  <a:lnTo>
                    <a:pt x="1512074" y="411848"/>
                  </a:lnTo>
                  <a:lnTo>
                    <a:pt x="1512074" y="404825"/>
                  </a:lnTo>
                  <a:close/>
                </a:path>
                <a:path w="2325370" h="415289">
                  <a:moveTo>
                    <a:pt x="1512074" y="2832"/>
                  </a:moveTo>
                  <a:lnTo>
                    <a:pt x="1509229" y="0"/>
                  </a:lnTo>
                  <a:lnTo>
                    <a:pt x="1502194" y="0"/>
                  </a:lnTo>
                  <a:lnTo>
                    <a:pt x="1499362" y="2832"/>
                  </a:lnTo>
                  <a:lnTo>
                    <a:pt x="1499362" y="9855"/>
                  </a:lnTo>
                  <a:lnTo>
                    <a:pt x="1502194" y="12700"/>
                  </a:lnTo>
                  <a:lnTo>
                    <a:pt x="1509229" y="12700"/>
                  </a:lnTo>
                  <a:lnTo>
                    <a:pt x="1512074" y="9855"/>
                  </a:lnTo>
                  <a:lnTo>
                    <a:pt x="1512074" y="2832"/>
                  </a:lnTo>
                  <a:close/>
                </a:path>
                <a:path w="2325370" h="415289">
                  <a:moveTo>
                    <a:pt x="1537487" y="404825"/>
                  </a:moveTo>
                  <a:lnTo>
                    <a:pt x="1534642" y="401980"/>
                  </a:lnTo>
                  <a:lnTo>
                    <a:pt x="1527619" y="401980"/>
                  </a:lnTo>
                  <a:lnTo>
                    <a:pt x="1524774" y="404825"/>
                  </a:lnTo>
                  <a:lnTo>
                    <a:pt x="1524774" y="411848"/>
                  </a:lnTo>
                  <a:lnTo>
                    <a:pt x="1527619" y="414680"/>
                  </a:lnTo>
                  <a:lnTo>
                    <a:pt x="1534642" y="414680"/>
                  </a:lnTo>
                  <a:lnTo>
                    <a:pt x="1537487" y="411848"/>
                  </a:lnTo>
                  <a:lnTo>
                    <a:pt x="1537487" y="404825"/>
                  </a:lnTo>
                  <a:close/>
                </a:path>
                <a:path w="2325370" h="415289">
                  <a:moveTo>
                    <a:pt x="1537487" y="2832"/>
                  </a:moveTo>
                  <a:lnTo>
                    <a:pt x="1534642" y="0"/>
                  </a:lnTo>
                  <a:lnTo>
                    <a:pt x="1527619" y="0"/>
                  </a:lnTo>
                  <a:lnTo>
                    <a:pt x="1524774" y="2832"/>
                  </a:lnTo>
                  <a:lnTo>
                    <a:pt x="1524774" y="9855"/>
                  </a:lnTo>
                  <a:lnTo>
                    <a:pt x="1527619" y="12700"/>
                  </a:lnTo>
                  <a:lnTo>
                    <a:pt x="1534642" y="12700"/>
                  </a:lnTo>
                  <a:lnTo>
                    <a:pt x="1537487" y="9855"/>
                  </a:lnTo>
                  <a:lnTo>
                    <a:pt x="1537487" y="2832"/>
                  </a:lnTo>
                  <a:close/>
                </a:path>
                <a:path w="2325370" h="415289">
                  <a:moveTo>
                    <a:pt x="1562900" y="404825"/>
                  </a:moveTo>
                  <a:lnTo>
                    <a:pt x="1560055" y="401980"/>
                  </a:lnTo>
                  <a:lnTo>
                    <a:pt x="1553032" y="401980"/>
                  </a:lnTo>
                  <a:lnTo>
                    <a:pt x="1550187" y="404825"/>
                  </a:lnTo>
                  <a:lnTo>
                    <a:pt x="1550187" y="411848"/>
                  </a:lnTo>
                  <a:lnTo>
                    <a:pt x="1553032" y="414680"/>
                  </a:lnTo>
                  <a:lnTo>
                    <a:pt x="1560055" y="414680"/>
                  </a:lnTo>
                  <a:lnTo>
                    <a:pt x="1562900" y="411848"/>
                  </a:lnTo>
                  <a:lnTo>
                    <a:pt x="1562900" y="404825"/>
                  </a:lnTo>
                  <a:close/>
                </a:path>
                <a:path w="2325370" h="415289">
                  <a:moveTo>
                    <a:pt x="1562900" y="2832"/>
                  </a:moveTo>
                  <a:lnTo>
                    <a:pt x="1560055" y="0"/>
                  </a:lnTo>
                  <a:lnTo>
                    <a:pt x="1553032" y="0"/>
                  </a:lnTo>
                  <a:lnTo>
                    <a:pt x="1550187" y="2832"/>
                  </a:lnTo>
                  <a:lnTo>
                    <a:pt x="1550187" y="9855"/>
                  </a:lnTo>
                  <a:lnTo>
                    <a:pt x="1553032" y="12700"/>
                  </a:lnTo>
                  <a:lnTo>
                    <a:pt x="1560055" y="12700"/>
                  </a:lnTo>
                  <a:lnTo>
                    <a:pt x="1562900" y="9855"/>
                  </a:lnTo>
                  <a:lnTo>
                    <a:pt x="1562900" y="2832"/>
                  </a:lnTo>
                  <a:close/>
                </a:path>
                <a:path w="2325370" h="415289">
                  <a:moveTo>
                    <a:pt x="1588312" y="404825"/>
                  </a:moveTo>
                  <a:lnTo>
                    <a:pt x="1585468" y="401980"/>
                  </a:lnTo>
                  <a:lnTo>
                    <a:pt x="1578444" y="401980"/>
                  </a:lnTo>
                  <a:lnTo>
                    <a:pt x="1575600" y="404825"/>
                  </a:lnTo>
                  <a:lnTo>
                    <a:pt x="1575600" y="411848"/>
                  </a:lnTo>
                  <a:lnTo>
                    <a:pt x="1578444" y="414680"/>
                  </a:lnTo>
                  <a:lnTo>
                    <a:pt x="1585468" y="414680"/>
                  </a:lnTo>
                  <a:lnTo>
                    <a:pt x="1588312" y="411848"/>
                  </a:lnTo>
                  <a:lnTo>
                    <a:pt x="1588312" y="404825"/>
                  </a:lnTo>
                  <a:close/>
                </a:path>
                <a:path w="2325370" h="415289">
                  <a:moveTo>
                    <a:pt x="1588312" y="2832"/>
                  </a:moveTo>
                  <a:lnTo>
                    <a:pt x="1585468" y="0"/>
                  </a:lnTo>
                  <a:lnTo>
                    <a:pt x="1578444" y="0"/>
                  </a:lnTo>
                  <a:lnTo>
                    <a:pt x="1575600" y="2832"/>
                  </a:lnTo>
                  <a:lnTo>
                    <a:pt x="1575600" y="9855"/>
                  </a:lnTo>
                  <a:lnTo>
                    <a:pt x="1578444" y="12700"/>
                  </a:lnTo>
                  <a:lnTo>
                    <a:pt x="1585468" y="12700"/>
                  </a:lnTo>
                  <a:lnTo>
                    <a:pt x="1588312" y="9855"/>
                  </a:lnTo>
                  <a:lnTo>
                    <a:pt x="1588312" y="2832"/>
                  </a:lnTo>
                  <a:close/>
                </a:path>
                <a:path w="2325370" h="415289">
                  <a:moveTo>
                    <a:pt x="1613725" y="404825"/>
                  </a:moveTo>
                  <a:lnTo>
                    <a:pt x="1610880" y="401980"/>
                  </a:lnTo>
                  <a:lnTo>
                    <a:pt x="1603857" y="401980"/>
                  </a:lnTo>
                  <a:lnTo>
                    <a:pt x="1601012" y="404825"/>
                  </a:lnTo>
                  <a:lnTo>
                    <a:pt x="1601012" y="411848"/>
                  </a:lnTo>
                  <a:lnTo>
                    <a:pt x="1603857" y="414680"/>
                  </a:lnTo>
                  <a:lnTo>
                    <a:pt x="1610880" y="414680"/>
                  </a:lnTo>
                  <a:lnTo>
                    <a:pt x="1613725" y="411848"/>
                  </a:lnTo>
                  <a:lnTo>
                    <a:pt x="1613725" y="404825"/>
                  </a:lnTo>
                  <a:close/>
                </a:path>
                <a:path w="2325370" h="415289">
                  <a:moveTo>
                    <a:pt x="1613725" y="2832"/>
                  </a:moveTo>
                  <a:lnTo>
                    <a:pt x="1610880" y="0"/>
                  </a:lnTo>
                  <a:lnTo>
                    <a:pt x="1603857" y="0"/>
                  </a:lnTo>
                  <a:lnTo>
                    <a:pt x="1601012" y="2832"/>
                  </a:lnTo>
                  <a:lnTo>
                    <a:pt x="1601012" y="9855"/>
                  </a:lnTo>
                  <a:lnTo>
                    <a:pt x="1603857" y="12700"/>
                  </a:lnTo>
                  <a:lnTo>
                    <a:pt x="1610880" y="12700"/>
                  </a:lnTo>
                  <a:lnTo>
                    <a:pt x="1613725" y="9855"/>
                  </a:lnTo>
                  <a:lnTo>
                    <a:pt x="1613725" y="2832"/>
                  </a:lnTo>
                  <a:close/>
                </a:path>
                <a:path w="2325370" h="415289">
                  <a:moveTo>
                    <a:pt x="1639138" y="404825"/>
                  </a:moveTo>
                  <a:lnTo>
                    <a:pt x="1636293" y="401980"/>
                  </a:lnTo>
                  <a:lnTo>
                    <a:pt x="1629257" y="401980"/>
                  </a:lnTo>
                  <a:lnTo>
                    <a:pt x="1626425" y="404825"/>
                  </a:lnTo>
                  <a:lnTo>
                    <a:pt x="1626425" y="411848"/>
                  </a:lnTo>
                  <a:lnTo>
                    <a:pt x="1629257" y="414680"/>
                  </a:lnTo>
                  <a:lnTo>
                    <a:pt x="1636293" y="414680"/>
                  </a:lnTo>
                  <a:lnTo>
                    <a:pt x="1639138" y="411848"/>
                  </a:lnTo>
                  <a:lnTo>
                    <a:pt x="1639138" y="404825"/>
                  </a:lnTo>
                  <a:close/>
                </a:path>
                <a:path w="2325370" h="415289">
                  <a:moveTo>
                    <a:pt x="1639138" y="2832"/>
                  </a:moveTo>
                  <a:lnTo>
                    <a:pt x="1636293" y="0"/>
                  </a:lnTo>
                  <a:lnTo>
                    <a:pt x="1629257" y="0"/>
                  </a:lnTo>
                  <a:lnTo>
                    <a:pt x="1626425" y="2832"/>
                  </a:lnTo>
                  <a:lnTo>
                    <a:pt x="1626425" y="9855"/>
                  </a:lnTo>
                  <a:lnTo>
                    <a:pt x="1629257" y="12700"/>
                  </a:lnTo>
                  <a:lnTo>
                    <a:pt x="1636293" y="12700"/>
                  </a:lnTo>
                  <a:lnTo>
                    <a:pt x="1639138" y="9855"/>
                  </a:lnTo>
                  <a:lnTo>
                    <a:pt x="1639138" y="2832"/>
                  </a:lnTo>
                  <a:close/>
                </a:path>
                <a:path w="2325370" h="415289">
                  <a:moveTo>
                    <a:pt x="1664550" y="404825"/>
                  </a:moveTo>
                  <a:lnTo>
                    <a:pt x="1661706" y="401980"/>
                  </a:lnTo>
                  <a:lnTo>
                    <a:pt x="1654683" y="401980"/>
                  </a:lnTo>
                  <a:lnTo>
                    <a:pt x="1651838" y="404825"/>
                  </a:lnTo>
                  <a:lnTo>
                    <a:pt x="1651838" y="411848"/>
                  </a:lnTo>
                  <a:lnTo>
                    <a:pt x="1654683" y="414680"/>
                  </a:lnTo>
                  <a:lnTo>
                    <a:pt x="1661706" y="414680"/>
                  </a:lnTo>
                  <a:lnTo>
                    <a:pt x="1664550" y="411848"/>
                  </a:lnTo>
                  <a:lnTo>
                    <a:pt x="1664550" y="404825"/>
                  </a:lnTo>
                  <a:close/>
                </a:path>
                <a:path w="2325370" h="415289">
                  <a:moveTo>
                    <a:pt x="1664550" y="2832"/>
                  </a:moveTo>
                  <a:lnTo>
                    <a:pt x="1661706" y="0"/>
                  </a:lnTo>
                  <a:lnTo>
                    <a:pt x="1654683" y="0"/>
                  </a:lnTo>
                  <a:lnTo>
                    <a:pt x="1651838" y="2832"/>
                  </a:lnTo>
                  <a:lnTo>
                    <a:pt x="1651838" y="9855"/>
                  </a:lnTo>
                  <a:lnTo>
                    <a:pt x="1654683" y="12700"/>
                  </a:lnTo>
                  <a:lnTo>
                    <a:pt x="1661706" y="12700"/>
                  </a:lnTo>
                  <a:lnTo>
                    <a:pt x="1664550" y="9855"/>
                  </a:lnTo>
                  <a:lnTo>
                    <a:pt x="1664550" y="2832"/>
                  </a:lnTo>
                  <a:close/>
                </a:path>
                <a:path w="2325370" h="415289">
                  <a:moveTo>
                    <a:pt x="1689963" y="404825"/>
                  </a:moveTo>
                  <a:lnTo>
                    <a:pt x="1687118" y="401980"/>
                  </a:lnTo>
                  <a:lnTo>
                    <a:pt x="1680095" y="401980"/>
                  </a:lnTo>
                  <a:lnTo>
                    <a:pt x="1677250" y="404825"/>
                  </a:lnTo>
                  <a:lnTo>
                    <a:pt x="1677250" y="411848"/>
                  </a:lnTo>
                  <a:lnTo>
                    <a:pt x="1680095" y="414680"/>
                  </a:lnTo>
                  <a:lnTo>
                    <a:pt x="1687118" y="414680"/>
                  </a:lnTo>
                  <a:lnTo>
                    <a:pt x="1689963" y="411848"/>
                  </a:lnTo>
                  <a:lnTo>
                    <a:pt x="1689963" y="404825"/>
                  </a:lnTo>
                  <a:close/>
                </a:path>
                <a:path w="2325370" h="415289">
                  <a:moveTo>
                    <a:pt x="1689963" y="2832"/>
                  </a:moveTo>
                  <a:lnTo>
                    <a:pt x="1687118" y="0"/>
                  </a:lnTo>
                  <a:lnTo>
                    <a:pt x="1680095" y="0"/>
                  </a:lnTo>
                  <a:lnTo>
                    <a:pt x="1677250" y="2832"/>
                  </a:lnTo>
                  <a:lnTo>
                    <a:pt x="1677250" y="9855"/>
                  </a:lnTo>
                  <a:lnTo>
                    <a:pt x="1680095" y="12700"/>
                  </a:lnTo>
                  <a:lnTo>
                    <a:pt x="1687118" y="12700"/>
                  </a:lnTo>
                  <a:lnTo>
                    <a:pt x="1689963" y="9855"/>
                  </a:lnTo>
                  <a:lnTo>
                    <a:pt x="1689963" y="2832"/>
                  </a:lnTo>
                  <a:close/>
                </a:path>
                <a:path w="2325370" h="415289">
                  <a:moveTo>
                    <a:pt x="1715376" y="404825"/>
                  </a:moveTo>
                  <a:lnTo>
                    <a:pt x="1712531" y="401980"/>
                  </a:lnTo>
                  <a:lnTo>
                    <a:pt x="1705495" y="401980"/>
                  </a:lnTo>
                  <a:lnTo>
                    <a:pt x="1702663" y="404825"/>
                  </a:lnTo>
                  <a:lnTo>
                    <a:pt x="1702663" y="411848"/>
                  </a:lnTo>
                  <a:lnTo>
                    <a:pt x="1705495" y="414680"/>
                  </a:lnTo>
                  <a:lnTo>
                    <a:pt x="1712531" y="414680"/>
                  </a:lnTo>
                  <a:lnTo>
                    <a:pt x="1715376" y="411848"/>
                  </a:lnTo>
                  <a:lnTo>
                    <a:pt x="1715376" y="404825"/>
                  </a:lnTo>
                  <a:close/>
                </a:path>
                <a:path w="2325370" h="415289">
                  <a:moveTo>
                    <a:pt x="1715376" y="2832"/>
                  </a:moveTo>
                  <a:lnTo>
                    <a:pt x="1712531" y="0"/>
                  </a:lnTo>
                  <a:lnTo>
                    <a:pt x="1705495" y="0"/>
                  </a:lnTo>
                  <a:lnTo>
                    <a:pt x="1702663" y="2832"/>
                  </a:lnTo>
                  <a:lnTo>
                    <a:pt x="1702663" y="9855"/>
                  </a:lnTo>
                  <a:lnTo>
                    <a:pt x="1705495" y="12700"/>
                  </a:lnTo>
                  <a:lnTo>
                    <a:pt x="1712531" y="12700"/>
                  </a:lnTo>
                  <a:lnTo>
                    <a:pt x="1715376" y="9855"/>
                  </a:lnTo>
                  <a:lnTo>
                    <a:pt x="1715376" y="2832"/>
                  </a:lnTo>
                  <a:close/>
                </a:path>
                <a:path w="2325370" h="415289">
                  <a:moveTo>
                    <a:pt x="1740789" y="404825"/>
                  </a:moveTo>
                  <a:lnTo>
                    <a:pt x="1737944" y="401980"/>
                  </a:lnTo>
                  <a:lnTo>
                    <a:pt x="1730908" y="401980"/>
                  </a:lnTo>
                  <a:lnTo>
                    <a:pt x="1728076" y="404825"/>
                  </a:lnTo>
                  <a:lnTo>
                    <a:pt x="1728076" y="411848"/>
                  </a:lnTo>
                  <a:lnTo>
                    <a:pt x="1730908" y="414680"/>
                  </a:lnTo>
                  <a:lnTo>
                    <a:pt x="1737944" y="414680"/>
                  </a:lnTo>
                  <a:lnTo>
                    <a:pt x="1740789" y="411848"/>
                  </a:lnTo>
                  <a:lnTo>
                    <a:pt x="1740789" y="404825"/>
                  </a:lnTo>
                  <a:close/>
                </a:path>
                <a:path w="2325370" h="415289">
                  <a:moveTo>
                    <a:pt x="1740789" y="2832"/>
                  </a:moveTo>
                  <a:lnTo>
                    <a:pt x="1737944" y="0"/>
                  </a:lnTo>
                  <a:lnTo>
                    <a:pt x="1730908" y="0"/>
                  </a:lnTo>
                  <a:lnTo>
                    <a:pt x="1728076" y="2832"/>
                  </a:lnTo>
                  <a:lnTo>
                    <a:pt x="1728076" y="9855"/>
                  </a:lnTo>
                  <a:lnTo>
                    <a:pt x="1730908" y="12700"/>
                  </a:lnTo>
                  <a:lnTo>
                    <a:pt x="1737944" y="12700"/>
                  </a:lnTo>
                  <a:lnTo>
                    <a:pt x="1740789" y="9855"/>
                  </a:lnTo>
                  <a:lnTo>
                    <a:pt x="1740789" y="2832"/>
                  </a:lnTo>
                  <a:close/>
                </a:path>
                <a:path w="2325370" h="415289">
                  <a:moveTo>
                    <a:pt x="1766201" y="404825"/>
                  </a:moveTo>
                  <a:lnTo>
                    <a:pt x="1763356" y="401980"/>
                  </a:lnTo>
                  <a:lnTo>
                    <a:pt x="1756321" y="401980"/>
                  </a:lnTo>
                  <a:lnTo>
                    <a:pt x="1753489" y="404825"/>
                  </a:lnTo>
                  <a:lnTo>
                    <a:pt x="1753489" y="411848"/>
                  </a:lnTo>
                  <a:lnTo>
                    <a:pt x="1756321" y="414680"/>
                  </a:lnTo>
                  <a:lnTo>
                    <a:pt x="1763356" y="414680"/>
                  </a:lnTo>
                  <a:lnTo>
                    <a:pt x="1766201" y="411848"/>
                  </a:lnTo>
                  <a:lnTo>
                    <a:pt x="1766201" y="404825"/>
                  </a:lnTo>
                  <a:close/>
                </a:path>
                <a:path w="2325370" h="415289">
                  <a:moveTo>
                    <a:pt x="1766201" y="2832"/>
                  </a:moveTo>
                  <a:lnTo>
                    <a:pt x="1763356" y="0"/>
                  </a:lnTo>
                  <a:lnTo>
                    <a:pt x="1756321" y="0"/>
                  </a:lnTo>
                  <a:lnTo>
                    <a:pt x="1753489" y="2832"/>
                  </a:lnTo>
                  <a:lnTo>
                    <a:pt x="1753489" y="9855"/>
                  </a:lnTo>
                  <a:lnTo>
                    <a:pt x="1756321" y="12700"/>
                  </a:lnTo>
                  <a:lnTo>
                    <a:pt x="1763356" y="12700"/>
                  </a:lnTo>
                  <a:lnTo>
                    <a:pt x="1766201" y="9855"/>
                  </a:lnTo>
                  <a:lnTo>
                    <a:pt x="1766201" y="2832"/>
                  </a:lnTo>
                  <a:close/>
                </a:path>
                <a:path w="2325370" h="415289">
                  <a:moveTo>
                    <a:pt x="1791614" y="404825"/>
                  </a:moveTo>
                  <a:lnTo>
                    <a:pt x="1788769" y="401980"/>
                  </a:lnTo>
                  <a:lnTo>
                    <a:pt x="1781733" y="401980"/>
                  </a:lnTo>
                  <a:lnTo>
                    <a:pt x="1778901" y="404825"/>
                  </a:lnTo>
                  <a:lnTo>
                    <a:pt x="1778901" y="411848"/>
                  </a:lnTo>
                  <a:lnTo>
                    <a:pt x="1781733" y="414680"/>
                  </a:lnTo>
                  <a:lnTo>
                    <a:pt x="1788769" y="414680"/>
                  </a:lnTo>
                  <a:lnTo>
                    <a:pt x="1791614" y="411848"/>
                  </a:lnTo>
                  <a:lnTo>
                    <a:pt x="1791614" y="404825"/>
                  </a:lnTo>
                  <a:close/>
                </a:path>
                <a:path w="2325370" h="415289">
                  <a:moveTo>
                    <a:pt x="1791614" y="2832"/>
                  </a:moveTo>
                  <a:lnTo>
                    <a:pt x="1788769" y="0"/>
                  </a:lnTo>
                  <a:lnTo>
                    <a:pt x="1781733" y="0"/>
                  </a:lnTo>
                  <a:lnTo>
                    <a:pt x="1778901" y="2832"/>
                  </a:lnTo>
                  <a:lnTo>
                    <a:pt x="1778901" y="9855"/>
                  </a:lnTo>
                  <a:lnTo>
                    <a:pt x="1781733" y="12700"/>
                  </a:lnTo>
                  <a:lnTo>
                    <a:pt x="1788769" y="12700"/>
                  </a:lnTo>
                  <a:lnTo>
                    <a:pt x="1791614" y="9855"/>
                  </a:lnTo>
                  <a:lnTo>
                    <a:pt x="1791614" y="2832"/>
                  </a:lnTo>
                  <a:close/>
                </a:path>
                <a:path w="2325370" h="415289">
                  <a:moveTo>
                    <a:pt x="1817027" y="404825"/>
                  </a:moveTo>
                  <a:lnTo>
                    <a:pt x="1814182" y="401980"/>
                  </a:lnTo>
                  <a:lnTo>
                    <a:pt x="1807146" y="401980"/>
                  </a:lnTo>
                  <a:lnTo>
                    <a:pt x="1804314" y="404825"/>
                  </a:lnTo>
                  <a:lnTo>
                    <a:pt x="1804314" y="411848"/>
                  </a:lnTo>
                  <a:lnTo>
                    <a:pt x="1807146" y="414680"/>
                  </a:lnTo>
                  <a:lnTo>
                    <a:pt x="1814182" y="414680"/>
                  </a:lnTo>
                  <a:lnTo>
                    <a:pt x="1817027" y="411848"/>
                  </a:lnTo>
                  <a:lnTo>
                    <a:pt x="1817027" y="404825"/>
                  </a:lnTo>
                  <a:close/>
                </a:path>
                <a:path w="2325370" h="415289">
                  <a:moveTo>
                    <a:pt x="1817027" y="2832"/>
                  </a:moveTo>
                  <a:lnTo>
                    <a:pt x="1814182" y="0"/>
                  </a:lnTo>
                  <a:lnTo>
                    <a:pt x="1807146" y="0"/>
                  </a:lnTo>
                  <a:lnTo>
                    <a:pt x="1804314" y="2832"/>
                  </a:lnTo>
                  <a:lnTo>
                    <a:pt x="1804314" y="9855"/>
                  </a:lnTo>
                  <a:lnTo>
                    <a:pt x="1807146" y="12700"/>
                  </a:lnTo>
                  <a:lnTo>
                    <a:pt x="1814182" y="12700"/>
                  </a:lnTo>
                  <a:lnTo>
                    <a:pt x="1817027" y="9855"/>
                  </a:lnTo>
                  <a:lnTo>
                    <a:pt x="1817027" y="2832"/>
                  </a:lnTo>
                  <a:close/>
                </a:path>
                <a:path w="2325370" h="415289">
                  <a:moveTo>
                    <a:pt x="1842439" y="404825"/>
                  </a:moveTo>
                  <a:lnTo>
                    <a:pt x="1839595" y="401980"/>
                  </a:lnTo>
                  <a:lnTo>
                    <a:pt x="1832559" y="401980"/>
                  </a:lnTo>
                  <a:lnTo>
                    <a:pt x="1829727" y="404825"/>
                  </a:lnTo>
                  <a:lnTo>
                    <a:pt x="1829727" y="411848"/>
                  </a:lnTo>
                  <a:lnTo>
                    <a:pt x="1832559" y="414680"/>
                  </a:lnTo>
                  <a:lnTo>
                    <a:pt x="1839595" y="414680"/>
                  </a:lnTo>
                  <a:lnTo>
                    <a:pt x="1842439" y="411848"/>
                  </a:lnTo>
                  <a:lnTo>
                    <a:pt x="1842439" y="404825"/>
                  </a:lnTo>
                  <a:close/>
                </a:path>
                <a:path w="2325370" h="415289">
                  <a:moveTo>
                    <a:pt x="1842439" y="2832"/>
                  </a:moveTo>
                  <a:lnTo>
                    <a:pt x="1839595" y="0"/>
                  </a:lnTo>
                  <a:lnTo>
                    <a:pt x="1832559" y="0"/>
                  </a:lnTo>
                  <a:lnTo>
                    <a:pt x="1829727" y="2832"/>
                  </a:lnTo>
                  <a:lnTo>
                    <a:pt x="1829727" y="9855"/>
                  </a:lnTo>
                  <a:lnTo>
                    <a:pt x="1832559" y="12700"/>
                  </a:lnTo>
                  <a:lnTo>
                    <a:pt x="1839595" y="12700"/>
                  </a:lnTo>
                  <a:lnTo>
                    <a:pt x="1842439" y="9855"/>
                  </a:lnTo>
                  <a:lnTo>
                    <a:pt x="1842439" y="2832"/>
                  </a:lnTo>
                  <a:close/>
                </a:path>
                <a:path w="2325370" h="415289">
                  <a:moveTo>
                    <a:pt x="1867852" y="404825"/>
                  </a:moveTo>
                  <a:lnTo>
                    <a:pt x="1865007" y="401980"/>
                  </a:lnTo>
                  <a:lnTo>
                    <a:pt x="1857971" y="401980"/>
                  </a:lnTo>
                  <a:lnTo>
                    <a:pt x="1855139" y="404825"/>
                  </a:lnTo>
                  <a:lnTo>
                    <a:pt x="1855139" y="411848"/>
                  </a:lnTo>
                  <a:lnTo>
                    <a:pt x="1857971" y="414680"/>
                  </a:lnTo>
                  <a:lnTo>
                    <a:pt x="1865007" y="414680"/>
                  </a:lnTo>
                  <a:lnTo>
                    <a:pt x="1867852" y="411848"/>
                  </a:lnTo>
                  <a:lnTo>
                    <a:pt x="1867852" y="404825"/>
                  </a:lnTo>
                  <a:close/>
                </a:path>
                <a:path w="2325370" h="415289">
                  <a:moveTo>
                    <a:pt x="1867852" y="2832"/>
                  </a:moveTo>
                  <a:lnTo>
                    <a:pt x="1865007" y="0"/>
                  </a:lnTo>
                  <a:lnTo>
                    <a:pt x="1857971" y="0"/>
                  </a:lnTo>
                  <a:lnTo>
                    <a:pt x="1855139" y="2832"/>
                  </a:lnTo>
                  <a:lnTo>
                    <a:pt x="1855139" y="9855"/>
                  </a:lnTo>
                  <a:lnTo>
                    <a:pt x="1857971" y="12700"/>
                  </a:lnTo>
                  <a:lnTo>
                    <a:pt x="1865007" y="12700"/>
                  </a:lnTo>
                  <a:lnTo>
                    <a:pt x="1867852" y="9855"/>
                  </a:lnTo>
                  <a:lnTo>
                    <a:pt x="1867852" y="2832"/>
                  </a:lnTo>
                  <a:close/>
                </a:path>
                <a:path w="2325370" h="415289">
                  <a:moveTo>
                    <a:pt x="1893265" y="404825"/>
                  </a:moveTo>
                  <a:lnTo>
                    <a:pt x="1890420" y="401980"/>
                  </a:lnTo>
                  <a:lnTo>
                    <a:pt x="1883384" y="401980"/>
                  </a:lnTo>
                  <a:lnTo>
                    <a:pt x="1880552" y="404825"/>
                  </a:lnTo>
                  <a:lnTo>
                    <a:pt x="1880552" y="411848"/>
                  </a:lnTo>
                  <a:lnTo>
                    <a:pt x="1883384" y="414680"/>
                  </a:lnTo>
                  <a:lnTo>
                    <a:pt x="1890420" y="414680"/>
                  </a:lnTo>
                  <a:lnTo>
                    <a:pt x="1893265" y="411848"/>
                  </a:lnTo>
                  <a:lnTo>
                    <a:pt x="1893265" y="404825"/>
                  </a:lnTo>
                  <a:close/>
                </a:path>
                <a:path w="2325370" h="415289">
                  <a:moveTo>
                    <a:pt x="1893265" y="2832"/>
                  </a:moveTo>
                  <a:lnTo>
                    <a:pt x="1890420" y="0"/>
                  </a:lnTo>
                  <a:lnTo>
                    <a:pt x="1883384" y="0"/>
                  </a:lnTo>
                  <a:lnTo>
                    <a:pt x="1880552" y="2832"/>
                  </a:lnTo>
                  <a:lnTo>
                    <a:pt x="1880552" y="9855"/>
                  </a:lnTo>
                  <a:lnTo>
                    <a:pt x="1883384" y="12700"/>
                  </a:lnTo>
                  <a:lnTo>
                    <a:pt x="1890420" y="12700"/>
                  </a:lnTo>
                  <a:lnTo>
                    <a:pt x="1893265" y="9855"/>
                  </a:lnTo>
                  <a:lnTo>
                    <a:pt x="1893265" y="2832"/>
                  </a:lnTo>
                  <a:close/>
                </a:path>
                <a:path w="2325370" h="415289">
                  <a:moveTo>
                    <a:pt x="1918677" y="404825"/>
                  </a:moveTo>
                  <a:lnTo>
                    <a:pt x="1915833" y="401980"/>
                  </a:lnTo>
                  <a:lnTo>
                    <a:pt x="1908797" y="401980"/>
                  </a:lnTo>
                  <a:lnTo>
                    <a:pt x="1905965" y="404825"/>
                  </a:lnTo>
                  <a:lnTo>
                    <a:pt x="1905965" y="411848"/>
                  </a:lnTo>
                  <a:lnTo>
                    <a:pt x="1908797" y="414680"/>
                  </a:lnTo>
                  <a:lnTo>
                    <a:pt x="1915833" y="414680"/>
                  </a:lnTo>
                  <a:lnTo>
                    <a:pt x="1918677" y="411848"/>
                  </a:lnTo>
                  <a:lnTo>
                    <a:pt x="1918677" y="404825"/>
                  </a:lnTo>
                  <a:close/>
                </a:path>
                <a:path w="2325370" h="415289">
                  <a:moveTo>
                    <a:pt x="1918677" y="2832"/>
                  </a:moveTo>
                  <a:lnTo>
                    <a:pt x="1915833" y="0"/>
                  </a:lnTo>
                  <a:lnTo>
                    <a:pt x="1908797" y="0"/>
                  </a:lnTo>
                  <a:lnTo>
                    <a:pt x="1905965" y="2832"/>
                  </a:lnTo>
                  <a:lnTo>
                    <a:pt x="1905965" y="9855"/>
                  </a:lnTo>
                  <a:lnTo>
                    <a:pt x="1908797" y="12700"/>
                  </a:lnTo>
                  <a:lnTo>
                    <a:pt x="1915833" y="12700"/>
                  </a:lnTo>
                  <a:lnTo>
                    <a:pt x="1918677" y="9855"/>
                  </a:lnTo>
                  <a:lnTo>
                    <a:pt x="1918677" y="2832"/>
                  </a:lnTo>
                  <a:close/>
                </a:path>
                <a:path w="2325370" h="415289">
                  <a:moveTo>
                    <a:pt x="1944090" y="404825"/>
                  </a:moveTo>
                  <a:lnTo>
                    <a:pt x="1941245" y="401980"/>
                  </a:lnTo>
                  <a:lnTo>
                    <a:pt x="1934210" y="401980"/>
                  </a:lnTo>
                  <a:lnTo>
                    <a:pt x="1931377" y="404825"/>
                  </a:lnTo>
                  <a:lnTo>
                    <a:pt x="1931377" y="411848"/>
                  </a:lnTo>
                  <a:lnTo>
                    <a:pt x="1934210" y="414680"/>
                  </a:lnTo>
                  <a:lnTo>
                    <a:pt x="1941245" y="414680"/>
                  </a:lnTo>
                  <a:lnTo>
                    <a:pt x="1944090" y="411848"/>
                  </a:lnTo>
                  <a:lnTo>
                    <a:pt x="1944090" y="404825"/>
                  </a:lnTo>
                  <a:close/>
                </a:path>
                <a:path w="2325370" h="415289">
                  <a:moveTo>
                    <a:pt x="1944090" y="2832"/>
                  </a:moveTo>
                  <a:lnTo>
                    <a:pt x="1941245" y="0"/>
                  </a:lnTo>
                  <a:lnTo>
                    <a:pt x="1934210" y="0"/>
                  </a:lnTo>
                  <a:lnTo>
                    <a:pt x="1931377" y="2832"/>
                  </a:lnTo>
                  <a:lnTo>
                    <a:pt x="1931377" y="9855"/>
                  </a:lnTo>
                  <a:lnTo>
                    <a:pt x="1934210" y="12700"/>
                  </a:lnTo>
                  <a:lnTo>
                    <a:pt x="1941245" y="12700"/>
                  </a:lnTo>
                  <a:lnTo>
                    <a:pt x="1944090" y="9855"/>
                  </a:lnTo>
                  <a:lnTo>
                    <a:pt x="1944090" y="2832"/>
                  </a:lnTo>
                  <a:close/>
                </a:path>
                <a:path w="2325370" h="415289">
                  <a:moveTo>
                    <a:pt x="1969503" y="404825"/>
                  </a:moveTo>
                  <a:lnTo>
                    <a:pt x="1966658" y="401980"/>
                  </a:lnTo>
                  <a:lnTo>
                    <a:pt x="1959622" y="401980"/>
                  </a:lnTo>
                  <a:lnTo>
                    <a:pt x="1956790" y="404825"/>
                  </a:lnTo>
                  <a:lnTo>
                    <a:pt x="1956790" y="411848"/>
                  </a:lnTo>
                  <a:lnTo>
                    <a:pt x="1959622" y="414680"/>
                  </a:lnTo>
                  <a:lnTo>
                    <a:pt x="1966658" y="414680"/>
                  </a:lnTo>
                  <a:lnTo>
                    <a:pt x="1969503" y="411848"/>
                  </a:lnTo>
                  <a:lnTo>
                    <a:pt x="1969503" y="404825"/>
                  </a:lnTo>
                  <a:close/>
                </a:path>
                <a:path w="2325370" h="415289">
                  <a:moveTo>
                    <a:pt x="1969503" y="2832"/>
                  </a:moveTo>
                  <a:lnTo>
                    <a:pt x="1966658" y="0"/>
                  </a:lnTo>
                  <a:lnTo>
                    <a:pt x="1959622" y="0"/>
                  </a:lnTo>
                  <a:lnTo>
                    <a:pt x="1956790" y="2832"/>
                  </a:lnTo>
                  <a:lnTo>
                    <a:pt x="1956790" y="9855"/>
                  </a:lnTo>
                  <a:lnTo>
                    <a:pt x="1959622" y="12700"/>
                  </a:lnTo>
                  <a:lnTo>
                    <a:pt x="1966658" y="12700"/>
                  </a:lnTo>
                  <a:lnTo>
                    <a:pt x="1969503" y="9855"/>
                  </a:lnTo>
                  <a:lnTo>
                    <a:pt x="1969503" y="2832"/>
                  </a:lnTo>
                  <a:close/>
                </a:path>
                <a:path w="2325370" h="415289">
                  <a:moveTo>
                    <a:pt x="1994916" y="404825"/>
                  </a:moveTo>
                  <a:lnTo>
                    <a:pt x="1992071" y="401980"/>
                  </a:lnTo>
                  <a:lnTo>
                    <a:pt x="1985035" y="401980"/>
                  </a:lnTo>
                  <a:lnTo>
                    <a:pt x="1982203" y="404825"/>
                  </a:lnTo>
                  <a:lnTo>
                    <a:pt x="1982203" y="411848"/>
                  </a:lnTo>
                  <a:lnTo>
                    <a:pt x="1985035" y="414680"/>
                  </a:lnTo>
                  <a:lnTo>
                    <a:pt x="1992071" y="414680"/>
                  </a:lnTo>
                  <a:lnTo>
                    <a:pt x="1994916" y="411848"/>
                  </a:lnTo>
                  <a:lnTo>
                    <a:pt x="1994916" y="404825"/>
                  </a:lnTo>
                  <a:close/>
                </a:path>
                <a:path w="2325370" h="415289">
                  <a:moveTo>
                    <a:pt x="1994916" y="2832"/>
                  </a:moveTo>
                  <a:lnTo>
                    <a:pt x="1992071" y="0"/>
                  </a:lnTo>
                  <a:lnTo>
                    <a:pt x="1985035" y="0"/>
                  </a:lnTo>
                  <a:lnTo>
                    <a:pt x="1982203" y="2832"/>
                  </a:lnTo>
                  <a:lnTo>
                    <a:pt x="1982203" y="9855"/>
                  </a:lnTo>
                  <a:lnTo>
                    <a:pt x="1985035" y="12700"/>
                  </a:lnTo>
                  <a:lnTo>
                    <a:pt x="1992071" y="12700"/>
                  </a:lnTo>
                  <a:lnTo>
                    <a:pt x="1994916" y="9855"/>
                  </a:lnTo>
                  <a:lnTo>
                    <a:pt x="1994916" y="2832"/>
                  </a:lnTo>
                  <a:close/>
                </a:path>
                <a:path w="2325370" h="415289">
                  <a:moveTo>
                    <a:pt x="2020328" y="404825"/>
                  </a:moveTo>
                  <a:lnTo>
                    <a:pt x="2017483" y="401980"/>
                  </a:lnTo>
                  <a:lnTo>
                    <a:pt x="2010460" y="401980"/>
                  </a:lnTo>
                  <a:lnTo>
                    <a:pt x="2007616" y="404825"/>
                  </a:lnTo>
                  <a:lnTo>
                    <a:pt x="2007616" y="411848"/>
                  </a:lnTo>
                  <a:lnTo>
                    <a:pt x="2010460" y="414680"/>
                  </a:lnTo>
                  <a:lnTo>
                    <a:pt x="2017483" y="414680"/>
                  </a:lnTo>
                  <a:lnTo>
                    <a:pt x="2020328" y="411848"/>
                  </a:lnTo>
                  <a:lnTo>
                    <a:pt x="2020328" y="404825"/>
                  </a:lnTo>
                  <a:close/>
                </a:path>
                <a:path w="2325370" h="415289">
                  <a:moveTo>
                    <a:pt x="2020328" y="2832"/>
                  </a:moveTo>
                  <a:lnTo>
                    <a:pt x="2017483" y="0"/>
                  </a:lnTo>
                  <a:lnTo>
                    <a:pt x="2010448" y="0"/>
                  </a:lnTo>
                  <a:lnTo>
                    <a:pt x="2007616" y="2832"/>
                  </a:lnTo>
                  <a:lnTo>
                    <a:pt x="2007616" y="9855"/>
                  </a:lnTo>
                  <a:lnTo>
                    <a:pt x="2010448" y="12700"/>
                  </a:lnTo>
                  <a:lnTo>
                    <a:pt x="2017483" y="12700"/>
                  </a:lnTo>
                  <a:lnTo>
                    <a:pt x="2020328" y="9855"/>
                  </a:lnTo>
                  <a:lnTo>
                    <a:pt x="2020328" y="2832"/>
                  </a:lnTo>
                  <a:close/>
                </a:path>
                <a:path w="2325370" h="415289">
                  <a:moveTo>
                    <a:pt x="2045741" y="404825"/>
                  </a:moveTo>
                  <a:lnTo>
                    <a:pt x="2042896" y="401980"/>
                  </a:lnTo>
                  <a:lnTo>
                    <a:pt x="2035873" y="401980"/>
                  </a:lnTo>
                  <a:lnTo>
                    <a:pt x="2033028" y="404825"/>
                  </a:lnTo>
                  <a:lnTo>
                    <a:pt x="2033028" y="411848"/>
                  </a:lnTo>
                  <a:lnTo>
                    <a:pt x="2035873" y="414680"/>
                  </a:lnTo>
                  <a:lnTo>
                    <a:pt x="2042896" y="414680"/>
                  </a:lnTo>
                  <a:lnTo>
                    <a:pt x="2045741" y="411848"/>
                  </a:lnTo>
                  <a:lnTo>
                    <a:pt x="2045741" y="404825"/>
                  </a:lnTo>
                  <a:close/>
                </a:path>
                <a:path w="2325370" h="415289">
                  <a:moveTo>
                    <a:pt x="2071154" y="404825"/>
                  </a:moveTo>
                  <a:lnTo>
                    <a:pt x="2068309" y="401980"/>
                  </a:lnTo>
                  <a:lnTo>
                    <a:pt x="2061286" y="401980"/>
                  </a:lnTo>
                  <a:lnTo>
                    <a:pt x="2058441" y="404825"/>
                  </a:lnTo>
                  <a:lnTo>
                    <a:pt x="2058441" y="411848"/>
                  </a:lnTo>
                  <a:lnTo>
                    <a:pt x="2061286" y="414680"/>
                  </a:lnTo>
                  <a:lnTo>
                    <a:pt x="2068309" y="414680"/>
                  </a:lnTo>
                  <a:lnTo>
                    <a:pt x="2071154" y="411848"/>
                  </a:lnTo>
                  <a:lnTo>
                    <a:pt x="2071154" y="404825"/>
                  </a:lnTo>
                  <a:close/>
                </a:path>
                <a:path w="2325370" h="415289">
                  <a:moveTo>
                    <a:pt x="2096566" y="404825"/>
                  </a:moveTo>
                  <a:lnTo>
                    <a:pt x="2093722" y="401980"/>
                  </a:lnTo>
                  <a:lnTo>
                    <a:pt x="2086698" y="401980"/>
                  </a:lnTo>
                  <a:lnTo>
                    <a:pt x="2083854" y="404825"/>
                  </a:lnTo>
                  <a:lnTo>
                    <a:pt x="2083854" y="411848"/>
                  </a:lnTo>
                  <a:lnTo>
                    <a:pt x="2086698" y="414680"/>
                  </a:lnTo>
                  <a:lnTo>
                    <a:pt x="2093722" y="414680"/>
                  </a:lnTo>
                  <a:lnTo>
                    <a:pt x="2096566" y="411848"/>
                  </a:lnTo>
                  <a:lnTo>
                    <a:pt x="2096566" y="404825"/>
                  </a:lnTo>
                  <a:close/>
                </a:path>
                <a:path w="2325370" h="415289">
                  <a:moveTo>
                    <a:pt x="2121979" y="404825"/>
                  </a:moveTo>
                  <a:lnTo>
                    <a:pt x="2119134" y="401980"/>
                  </a:lnTo>
                  <a:lnTo>
                    <a:pt x="2112111" y="401980"/>
                  </a:lnTo>
                  <a:lnTo>
                    <a:pt x="2109266" y="404825"/>
                  </a:lnTo>
                  <a:lnTo>
                    <a:pt x="2109266" y="411848"/>
                  </a:lnTo>
                  <a:lnTo>
                    <a:pt x="2112111" y="414680"/>
                  </a:lnTo>
                  <a:lnTo>
                    <a:pt x="2119134" y="414680"/>
                  </a:lnTo>
                  <a:lnTo>
                    <a:pt x="2121979" y="411848"/>
                  </a:lnTo>
                  <a:lnTo>
                    <a:pt x="2121979" y="404825"/>
                  </a:lnTo>
                  <a:close/>
                </a:path>
                <a:path w="2325370" h="415289">
                  <a:moveTo>
                    <a:pt x="2147392" y="404825"/>
                  </a:moveTo>
                  <a:lnTo>
                    <a:pt x="2144547" y="401980"/>
                  </a:lnTo>
                  <a:lnTo>
                    <a:pt x="2137524" y="401980"/>
                  </a:lnTo>
                  <a:lnTo>
                    <a:pt x="2134679" y="404825"/>
                  </a:lnTo>
                  <a:lnTo>
                    <a:pt x="2134679" y="411848"/>
                  </a:lnTo>
                  <a:lnTo>
                    <a:pt x="2137524" y="414680"/>
                  </a:lnTo>
                  <a:lnTo>
                    <a:pt x="2144547" y="414680"/>
                  </a:lnTo>
                  <a:lnTo>
                    <a:pt x="2147392" y="411848"/>
                  </a:lnTo>
                  <a:lnTo>
                    <a:pt x="2147392" y="404825"/>
                  </a:lnTo>
                  <a:close/>
                </a:path>
                <a:path w="2325370" h="415289">
                  <a:moveTo>
                    <a:pt x="2172805" y="404825"/>
                  </a:moveTo>
                  <a:lnTo>
                    <a:pt x="2169960" y="401980"/>
                  </a:lnTo>
                  <a:lnTo>
                    <a:pt x="2162937" y="401980"/>
                  </a:lnTo>
                  <a:lnTo>
                    <a:pt x="2160092" y="404825"/>
                  </a:lnTo>
                  <a:lnTo>
                    <a:pt x="2160092" y="411848"/>
                  </a:lnTo>
                  <a:lnTo>
                    <a:pt x="2162937" y="414680"/>
                  </a:lnTo>
                  <a:lnTo>
                    <a:pt x="2169960" y="414680"/>
                  </a:lnTo>
                  <a:lnTo>
                    <a:pt x="2172805" y="411848"/>
                  </a:lnTo>
                  <a:lnTo>
                    <a:pt x="2172805" y="404825"/>
                  </a:lnTo>
                  <a:close/>
                </a:path>
                <a:path w="2325370" h="415289">
                  <a:moveTo>
                    <a:pt x="2198217" y="404825"/>
                  </a:moveTo>
                  <a:lnTo>
                    <a:pt x="2195372" y="401980"/>
                  </a:lnTo>
                  <a:lnTo>
                    <a:pt x="2188349" y="401980"/>
                  </a:lnTo>
                  <a:lnTo>
                    <a:pt x="2185505" y="404825"/>
                  </a:lnTo>
                  <a:lnTo>
                    <a:pt x="2185505" y="411848"/>
                  </a:lnTo>
                  <a:lnTo>
                    <a:pt x="2188349" y="414680"/>
                  </a:lnTo>
                  <a:lnTo>
                    <a:pt x="2195372" y="414680"/>
                  </a:lnTo>
                  <a:lnTo>
                    <a:pt x="2198217" y="411848"/>
                  </a:lnTo>
                  <a:lnTo>
                    <a:pt x="2198217" y="404825"/>
                  </a:lnTo>
                  <a:close/>
                </a:path>
                <a:path w="2325370" h="415289">
                  <a:moveTo>
                    <a:pt x="2223630" y="404825"/>
                  </a:moveTo>
                  <a:lnTo>
                    <a:pt x="2220785" y="401980"/>
                  </a:lnTo>
                  <a:lnTo>
                    <a:pt x="2213762" y="401980"/>
                  </a:lnTo>
                  <a:lnTo>
                    <a:pt x="2210917" y="404825"/>
                  </a:lnTo>
                  <a:lnTo>
                    <a:pt x="2210917" y="411848"/>
                  </a:lnTo>
                  <a:lnTo>
                    <a:pt x="2213762" y="414680"/>
                  </a:lnTo>
                  <a:lnTo>
                    <a:pt x="2220785" y="414680"/>
                  </a:lnTo>
                  <a:lnTo>
                    <a:pt x="2223630" y="411848"/>
                  </a:lnTo>
                  <a:lnTo>
                    <a:pt x="2223630" y="404825"/>
                  </a:lnTo>
                  <a:close/>
                </a:path>
                <a:path w="2325370" h="415289">
                  <a:moveTo>
                    <a:pt x="2249043" y="404825"/>
                  </a:moveTo>
                  <a:lnTo>
                    <a:pt x="2246198" y="401980"/>
                  </a:lnTo>
                  <a:lnTo>
                    <a:pt x="2239175" y="401980"/>
                  </a:lnTo>
                  <a:lnTo>
                    <a:pt x="2236330" y="404825"/>
                  </a:lnTo>
                  <a:lnTo>
                    <a:pt x="2236330" y="411848"/>
                  </a:lnTo>
                  <a:lnTo>
                    <a:pt x="2239175" y="414680"/>
                  </a:lnTo>
                  <a:lnTo>
                    <a:pt x="2246198" y="414680"/>
                  </a:lnTo>
                  <a:lnTo>
                    <a:pt x="2249043" y="411848"/>
                  </a:lnTo>
                  <a:lnTo>
                    <a:pt x="2249043" y="404825"/>
                  </a:lnTo>
                  <a:close/>
                </a:path>
                <a:path w="2325370" h="415289">
                  <a:moveTo>
                    <a:pt x="2274455" y="404825"/>
                  </a:moveTo>
                  <a:lnTo>
                    <a:pt x="2271611" y="401980"/>
                  </a:lnTo>
                  <a:lnTo>
                    <a:pt x="2264587" y="401980"/>
                  </a:lnTo>
                  <a:lnTo>
                    <a:pt x="2261743" y="404825"/>
                  </a:lnTo>
                  <a:lnTo>
                    <a:pt x="2261743" y="411848"/>
                  </a:lnTo>
                  <a:lnTo>
                    <a:pt x="2264587" y="414680"/>
                  </a:lnTo>
                  <a:lnTo>
                    <a:pt x="2271611" y="414680"/>
                  </a:lnTo>
                  <a:lnTo>
                    <a:pt x="2274455" y="411848"/>
                  </a:lnTo>
                  <a:lnTo>
                    <a:pt x="2274455" y="404825"/>
                  </a:lnTo>
                  <a:close/>
                </a:path>
                <a:path w="2325370" h="415289">
                  <a:moveTo>
                    <a:pt x="2299868" y="404825"/>
                  </a:moveTo>
                  <a:lnTo>
                    <a:pt x="2297023" y="401980"/>
                  </a:lnTo>
                  <a:lnTo>
                    <a:pt x="2290000" y="401980"/>
                  </a:lnTo>
                  <a:lnTo>
                    <a:pt x="2287155" y="404825"/>
                  </a:lnTo>
                  <a:lnTo>
                    <a:pt x="2287155" y="411848"/>
                  </a:lnTo>
                  <a:lnTo>
                    <a:pt x="2290000" y="414680"/>
                  </a:lnTo>
                  <a:lnTo>
                    <a:pt x="2297023" y="414680"/>
                  </a:lnTo>
                  <a:lnTo>
                    <a:pt x="2299868" y="411848"/>
                  </a:lnTo>
                  <a:lnTo>
                    <a:pt x="2299868" y="404825"/>
                  </a:lnTo>
                  <a:close/>
                </a:path>
                <a:path w="2325370" h="415289">
                  <a:moveTo>
                    <a:pt x="2325281" y="404825"/>
                  </a:moveTo>
                  <a:lnTo>
                    <a:pt x="2322436" y="401980"/>
                  </a:lnTo>
                  <a:lnTo>
                    <a:pt x="2315413" y="401980"/>
                  </a:lnTo>
                  <a:lnTo>
                    <a:pt x="2312568" y="404825"/>
                  </a:lnTo>
                  <a:lnTo>
                    <a:pt x="2312568" y="411848"/>
                  </a:lnTo>
                  <a:lnTo>
                    <a:pt x="2315413" y="414680"/>
                  </a:lnTo>
                  <a:lnTo>
                    <a:pt x="2322436" y="414680"/>
                  </a:lnTo>
                  <a:lnTo>
                    <a:pt x="2325281" y="411848"/>
                  </a:lnTo>
                  <a:lnTo>
                    <a:pt x="2325281" y="404825"/>
                  </a:lnTo>
                  <a:close/>
                </a:path>
              </a:pathLst>
            </a:custGeom>
            <a:solidFill>
              <a:srgbClr val="18171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837111" y="6248400"/>
            <a:ext cx="5544820" cy="2917190"/>
          </a:xfrm>
          <a:prstGeom prst="rect">
            <a:avLst/>
          </a:prstGeom>
          <a:ln w="57150">
            <a:solidFill>
              <a:srgbClr val="376092"/>
            </a:solidFill>
          </a:ln>
        </p:spPr>
        <p:txBody>
          <a:bodyPr vert="horz" wrap="square" lIns="0" tIns="46355" rIns="0" bIns="0" rtlCol="0">
            <a:spAutoFit/>
          </a:bodyPr>
          <a:lstStyle/>
          <a:p>
            <a:pPr marL="269240" marR="2296160">
              <a:lnSpc>
                <a:spcPct val="101099"/>
              </a:lnSpc>
              <a:spcBef>
                <a:spcPts val="365"/>
              </a:spcBef>
            </a:pPr>
            <a:r>
              <a:rPr sz="1800" spc="140" dirty="0">
                <a:latin typeface="cwTeXHeiBold"/>
                <a:cs typeface="cwTeXHeiBold"/>
              </a:rPr>
              <a:t>《上班時</a:t>
            </a:r>
            <a:r>
              <a:rPr sz="1800" spc="135" dirty="0">
                <a:latin typeface="cwTeXHeiBold"/>
                <a:cs typeface="cwTeXHeiBold"/>
              </a:rPr>
              <a:t>間</a:t>
            </a:r>
            <a:r>
              <a:rPr sz="1800" spc="130" dirty="0">
                <a:latin typeface="cwTeXHeiBold"/>
                <a:cs typeface="cwTeXHeiBold"/>
              </a:rPr>
              <a:t>》每周一至每周五 </a:t>
            </a:r>
            <a:r>
              <a:rPr sz="1800" spc="140" dirty="0">
                <a:latin typeface="cwTeXHeiBold"/>
                <a:cs typeface="cwTeXHeiBold"/>
              </a:rPr>
              <a:t>上午</a:t>
            </a:r>
            <a:r>
              <a:rPr sz="1800" spc="35" dirty="0">
                <a:latin typeface="cwTeXHeiBold"/>
                <a:cs typeface="cwTeXHeiBold"/>
              </a:rPr>
              <a:t>9：00</a:t>
            </a:r>
            <a:r>
              <a:rPr sz="1800" spc="140" dirty="0">
                <a:latin typeface="cwTeXHeiBold"/>
                <a:cs typeface="cwTeXHeiBold"/>
              </a:rPr>
              <a:t>至中午</a:t>
            </a:r>
            <a:r>
              <a:rPr sz="1800" spc="25" dirty="0">
                <a:latin typeface="cwTeXHeiBold"/>
                <a:cs typeface="cwTeXHeiBold"/>
              </a:rPr>
              <a:t>12：00</a:t>
            </a:r>
            <a:endParaRPr sz="1800" dirty="0">
              <a:latin typeface="cwTeXHeiBold"/>
              <a:cs typeface="cwTeXHeiBold"/>
            </a:endParaRPr>
          </a:p>
          <a:p>
            <a:pPr marL="269240">
              <a:lnSpc>
                <a:spcPts val="2110"/>
              </a:lnSpc>
            </a:pPr>
            <a:r>
              <a:rPr sz="1800" spc="140" dirty="0">
                <a:latin typeface="cwTeXHeiBold"/>
                <a:cs typeface="cwTeXHeiBold"/>
              </a:rPr>
              <a:t>下午</a:t>
            </a:r>
            <a:r>
              <a:rPr sz="1800" spc="30" dirty="0">
                <a:latin typeface="cwTeXHeiBold"/>
                <a:cs typeface="cwTeXHeiBold"/>
              </a:rPr>
              <a:t>1：30</a:t>
            </a:r>
            <a:r>
              <a:rPr sz="1800" spc="140" dirty="0">
                <a:latin typeface="cwTeXHeiBold"/>
                <a:cs typeface="cwTeXHeiBold"/>
              </a:rPr>
              <a:t>至下午</a:t>
            </a:r>
            <a:r>
              <a:rPr sz="1800" spc="35" dirty="0">
                <a:latin typeface="cwTeXHeiBold"/>
                <a:cs typeface="cwTeXHeiBold"/>
              </a:rPr>
              <a:t>6：00</a:t>
            </a:r>
            <a:endParaRPr sz="1800" dirty="0">
              <a:latin typeface="cwTeXHeiBold"/>
              <a:cs typeface="cwTeXHeiBold"/>
            </a:endParaRPr>
          </a:p>
          <a:p>
            <a:pPr marL="269240">
              <a:lnSpc>
                <a:spcPct val="100000"/>
              </a:lnSpc>
              <a:spcBef>
                <a:spcPts val="25"/>
              </a:spcBef>
            </a:pPr>
            <a:r>
              <a:rPr sz="1800" spc="140" dirty="0">
                <a:latin typeface="cwTeXHeiBold"/>
                <a:cs typeface="cwTeXHeiBold"/>
              </a:rPr>
              <a:t>地址：台中市西區博館路</a:t>
            </a:r>
            <a:r>
              <a:rPr sz="1800" dirty="0">
                <a:latin typeface="cwTeXHeiBold"/>
                <a:cs typeface="cwTeXHeiBold"/>
              </a:rPr>
              <a:t>117</a:t>
            </a:r>
            <a:r>
              <a:rPr sz="1800" spc="140" dirty="0">
                <a:latin typeface="cwTeXHeiBold"/>
                <a:cs typeface="cwTeXHeiBold"/>
              </a:rPr>
              <a:t>號</a:t>
            </a:r>
            <a:r>
              <a:rPr sz="1800" spc="-5" dirty="0">
                <a:latin typeface="cwTeXHeiBold"/>
                <a:cs typeface="cwTeXHeiBold"/>
              </a:rPr>
              <a:t>3</a:t>
            </a:r>
            <a:r>
              <a:rPr sz="1800" spc="140" dirty="0">
                <a:latin typeface="cwTeXHeiBold"/>
                <a:cs typeface="cwTeXHeiBold"/>
              </a:rPr>
              <a:t>樓之</a:t>
            </a:r>
            <a:r>
              <a:rPr sz="1800" dirty="0">
                <a:latin typeface="cwTeXHeiBold"/>
                <a:cs typeface="cwTeXHeiBold"/>
              </a:rPr>
              <a:t>2</a:t>
            </a:r>
          </a:p>
          <a:p>
            <a:pPr marL="269240">
              <a:lnSpc>
                <a:spcPct val="100000"/>
              </a:lnSpc>
              <a:spcBef>
                <a:spcPts val="50"/>
              </a:spcBef>
            </a:pPr>
            <a:r>
              <a:rPr sz="1800" spc="140" dirty="0">
                <a:latin typeface="cwTeXHeiBold"/>
                <a:cs typeface="cwTeXHeiBold"/>
              </a:rPr>
              <a:t>電話</a:t>
            </a:r>
            <a:r>
              <a:rPr sz="1800" spc="35" dirty="0">
                <a:latin typeface="cwTeXHeiBold"/>
                <a:cs typeface="cwTeXHeiBold"/>
              </a:rPr>
              <a:t>：04-23290271</a:t>
            </a:r>
            <a:endParaRPr sz="1800" dirty="0">
              <a:latin typeface="cwTeXHeiBold"/>
              <a:cs typeface="cwTeXHeiBold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250" dirty="0">
              <a:latin typeface="cwTeXHeiBold"/>
              <a:cs typeface="cwTeXHeiBold"/>
            </a:endParaRPr>
          </a:p>
          <a:p>
            <a:pPr marL="269240" marR="1723389">
              <a:lnSpc>
                <a:spcPct val="104000"/>
              </a:lnSpc>
            </a:pPr>
            <a:r>
              <a:rPr sz="1750" b="0" spc="190" dirty="0">
                <a:solidFill>
                  <a:srgbClr val="FF0000"/>
                </a:solidFill>
                <a:latin typeface="cwTeXFangSong"/>
                <a:cs typeface="cwTeXFangSong"/>
              </a:rPr>
              <a:t>匯款帳號：台新銀</a:t>
            </a:r>
            <a:r>
              <a:rPr sz="1750" b="0" spc="185" dirty="0">
                <a:solidFill>
                  <a:srgbClr val="FF0000"/>
                </a:solidFill>
                <a:latin typeface="cwTeXFangSong"/>
                <a:cs typeface="cwTeXFangSong"/>
              </a:rPr>
              <a:t>行</a:t>
            </a:r>
            <a:r>
              <a:rPr sz="1750" b="0" spc="465" dirty="0">
                <a:solidFill>
                  <a:srgbClr val="FF0000"/>
                </a:solidFill>
                <a:latin typeface="cwTeXFangSong"/>
                <a:cs typeface="cwTeXFangSong"/>
              </a:rPr>
              <a:t>(</a:t>
            </a:r>
            <a:r>
              <a:rPr sz="1750" b="0" spc="25" dirty="0">
                <a:solidFill>
                  <a:srgbClr val="FF0000"/>
                </a:solidFill>
                <a:latin typeface="cwTeXFangSong"/>
                <a:cs typeface="cwTeXFangSong"/>
              </a:rPr>
              <a:t>8</a:t>
            </a:r>
            <a:r>
              <a:rPr sz="1750" b="0" spc="5" dirty="0">
                <a:solidFill>
                  <a:srgbClr val="FF0000"/>
                </a:solidFill>
                <a:latin typeface="cwTeXFangSong"/>
                <a:cs typeface="cwTeXFangSong"/>
              </a:rPr>
              <a:t>12)</a:t>
            </a:r>
            <a:r>
              <a:rPr sz="1750" b="0" spc="160" dirty="0">
                <a:solidFill>
                  <a:srgbClr val="FF0000"/>
                </a:solidFill>
                <a:latin typeface="cwTeXFangSong"/>
                <a:cs typeface="cwTeXFangSong"/>
              </a:rPr>
              <a:t>台中分行 </a:t>
            </a:r>
            <a:r>
              <a:rPr sz="1750" b="0" spc="190" dirty="0">
                <a:solidFill>
                  <a:srgbClr val="FF0000"/>
                </a:solidFill>
                <a:latin typeface="cwTeXFangSong"/>
                <a:cs typeface="cwTeXFangSong"/>
              </a:rPr>
              <a:t>帳號</a:t>
            </a:r>
            <a:r>
              <a:rPr sz="1750" b="0" spc="35" dirty="0">
                <a:solidFill>
                  <a:srgbClr val="FF0000"/>
                </a:solidFill>
                <a:latin typeface="cwTeXFangSong"/>
                <a:cs typeface="cwTeXFangSong"/>
              </a:rPr>
              <a:t>：20070100004430</a:t>
            </a:r>
            <a:endParaRPr sz="1750" dirty="0">
              <a:latin typeface="cwTeXFangSong"/>
              <a:cs typeface="cwTeXFangSong"/>
            </a:endParaRPr>
          </a:p>
          <a:p>
            <a:pPr marL="269240">
              <a:lnSpc>
                <a:spcPct val="100000"/>
              </a:lnSpc>
              <a:spcBef>
                <a:spcPts val="110"/>
              </a:spcBef>
            </a:pPr>
            <a:r>
              <a:rPr sz="1750" b="0" spc="190" dirty="0">
                <a:solidFill>
                  <a:srgbClr val="FF0000"/>
                </a:solidFill>
                <a:latin typeface="cwTeXFangSong"/>
                <a:cs typeface="cwTeXFangSong"/>
              </a:rPr>
              <a:t>郵政劃撥：中華郵</a:t>
            </a:r>
            <a:r>
              <a:rPr sz="1750" b="0" spc="185" dirty="0">
                <a:solidFill>
                  <a:srgbClr val="FF0000"/>
                </a:solidFill>
                <a:latin typeface="cwTeXFangSong"/>
                <a:cs typeface="cwTeXFangSong"/>
              </a:rPr>
              <a:t>政</a:t>
            </a:r>
            <a:r>
              <a:rPr sz="1750" b="0" spc="100" dirty="0">
                <a:solidFill>
                  <a:srgbClr val="FF0000"/>
                </a:solidFill>
                <a:latin typeface="cwTeXFangSong"/>
                <a:cs typeface="cwTeXFangSong"/>
              </a:rPr>
              <a:t>(700)</a:t>
            </a:r>
            <a:r>
              <a:rPr sz="1750" b="0" spc="405" dirty="0">
                <a:solidFill>
                  <a:srgbClr val="FF0000"/>
                </a:solidFill>
                <a:latin typeface="cwTeXFangSong"/>
                <a:cs typeface="cwTeXFangSong"/>
              </a:rPr>
              <a:t> </a:t>
            </a:r>
            <a:r>
              <a:rPr sz="1750" b="0" spc="25" dirty="0">
                <a:solidFill>
                  <a:srgbClr val="FF0000"/>
                </a:solidFill>
                <a:latin typeface="cwTeXFangSong"/>
                <a:cs typeface="cwTeXFangSong"/>
              </a:rPr>
              <a:t>22752162</a:t>
            </a:r>
            <a:endParaRPr sz="1750" dirty="0">
              <a:latin typeface="cwTeXFangSong"/>
              <a:cs typeface="cwTeXFangSong"/>
            </a:endParaRPr>
          </a:p>
          <a:p>
            <a:pPr marL="269240">
              <a:lnSpc>
                <a:spcPct val="100000"/>
              </a:lnSpc>
              <a:spcBef>
                <a:spcPts val="10"/>
              </a:spcBef>
            </a:pPr>
            <a:r>
              <a:rPr sz="1750" b="0" spc="190" dirty="0">
                <a:solidFill>
                  <a:srgbClr val="FF0000"/>
                </a:solidFill>
                <a:latin typeface="cwTeXFangSong"/>
                <a:cs typeface="cwTeXFangSong"/>
              </a:rPr>
              <a:t>戶名：台中市傳愛儲蓄互助社</a:t>
            </a:r>
            <a:endParaRPr sz="1750" dirty="0">
              <a:latin typeface="cwTeXFangSong"/>
              <a:cs typeface="cwTeXFangSong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955335" y="2590800"/>
            <a:ext cx="1863725" cy="384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50" b="0" spc="60" dirty="0">
                <a:solidFill>
                  <a:schemeClr val="accent4"/>
                </a:solidFill>
                <a:latin typeface="DFKai-SB" panose="03000509000000000000" pitchFamily="49" charset="-120"/>
                <a:ea typeface="DFKai-SB" panose="03000509000000000000" pitchFamily="49" charset="-120"/>
                <a:cs typeface="DFKai-SB" panose="03000509000000000000" pitchFamily="49" charset="-120"/>
              </a:rPr>
              <a:t>汽機車強制險</a:t>
            </a:r>
            <a:endParaRPr sz="2350" dirty="0">
              <a:solidFill>
                <a:schemeClr val="accent4"/>
              </a:solidFill>
              <a:latin typeface="DFKai-SB" panose="03000509000000000000" pitchFamily="49" charset="-120"/>
              <a:ea typeface="DFKai-SB" panose="03000509000000000000" pitchFamily="49" charset="-120"/>
              <a:cs typeface="DFKai-SB" panose="03000509000000000000" pitchFamily="49" charset="-120"/>
            </a:endParaRPr>
          </a:p>
        </p:txBody>
      </p:sp>
      <p:pic>
        <p:nvPicPr>
          <p:cNvPr id="72" name="圖片 7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4" y="32897"/>
            <a:ext cx="6858000" cy="271903"/>
          </a:xfrm>
          <a:prstGeom prst="rect">
            <a:avLst/>
          </a:prstGeom>
        </p:spPr>
      </p:pic>
      <p:pic>
        <p:nvPicPr>
          <p:cNvPr id="81" name="圖片 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31136"/>
            <a:ext cx="6858000" cy="271903"/>
          </a:xfrm>
          <a:prstGeom prst="rect">
            <a:avLst/>
          </a:prstGeom>
        </p:spPr>
      </p:pic>
      <p:pic>
        <p:nvPicPr>
          <p:cNvPr id="19" name="圖片 1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89" t="8888" r="52222" b="67778"/>
          <a:stretch/>
        </p:blipFill>
        <p:spPr>
          <a:xfrm>
            <a:off x="228600" y="179570"/>
            <a:ext cx="905061" cy="111801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74" t="8629" r="28415" b="68037"/>
          <a:stretch/>
        </p:blipFill>
        <p:spPr>
          <a:xfrm>
            <a:off x="254574" y="2284045"/>
            <a:ext cx="802887" cy="887401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78" t="38889" r="52223" b="37778"/>
          <a:stretch/>
        </p:blipFill>
        <p:spPr>
          <a:xfrm>
            <a:off x="4954576" y="7594907"/>
            <a:ext cx="1371600" cy="1600200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739" y="1370612"/>
            <a:ext cx="5957285" cy="846669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6C48E46D-81D6-49C9-B865-92F746726E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560" y="1306509"/>
            <a:ext cx="6005463" cy="11960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312</TotalTime>
  <Words>481</Words>
  <Application>Microsoft Office PowerPoint</Application>
  <PresentationFormat>A4 紙張 (210x297 公釐)</PresentationFormat>
  <Paragraphs>60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7" baseType="lpstr">
      <vt:lpstr>Adobe 楷体 Std R</vt:lpstr>
      <vt:lpstr>cwTeXFangSong</vt:lpstr>
      <vt:lpstr>cwTeXHeiBold</vt:lpstr>
      <vt:lpstr>Droid Sans Fallback</vt:lpstr>
      <vt:lpstr>Noto Sans CJK JP Medium</vt:lpstr>
      <vt:lpstr>UKIJ CJK</vt:lpstr>
      <vt:lpstr>華康中黑體</vt:lpstr>
      <vt:lpstr>華康中黑體外字集</vt:lpstr>
      <vt:lpstr>標楷體</vt:lpstr>
      <vt:lpstr>標楷體</vt:lpstr>
      <vt:lpstr>Arial Black</vt:lpstr>
      <vt:lpstr>Calibri</vt:lpstr>
      <vt:lpstr>Office Theme</vt:lpstr>
      <vt:lpstr>PowerPoint 簡報</vt:lpstr>
      <vt:lpstr>理事長的話    曾冠傑 </vt:lpstr>
      <vt:lpstr>社務報導</vt:lpstr>
      <vt:lpstr>財務及業務統計表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傳愛社刊 第26期 PPt</dc:title>
  <dc:creator>蘇菲</dc:creator>
  <cp:lastModifiedBy>琬植 蘇</cp:lastModifiedBy>
  <cp:revision>41</cp:revision>
  <cp:lastPrinted>2021-12-10T06:44:34Z</cp:lastPrinted>
  <dcterms:created xsi:type="dcterms:W3CDTF">2020-08-04T05:45:09Z</dcterms:created>
  <dcterms:modified xsi:type="dcterms:W3CDTF">2021-12-10T07:00:29Z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2020-07-20T00:00:00Z</vt:filetime>
  </property>
  <property fmtid="{D5CDD505-2E9C-101B-9397-08002B2CF9AE}" pid="3" name="Creator">
    <vt:lpwstr>PowerPoint</vt:lpwstr>
  </property>
  <property fmtid="{D5CDD505-2E9C-101B-9397-08002B2CF9AE}" pid="4" name="LastSaved">
    <vt:filetime>2020-08-04T00:00:00Z</vt:filetime>
  </property>
</Properties>
</file>