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12.xml" ContentType="application/vnd.openxmlformats-officedocument.drawingml.diagramColors+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Default Extension="gif" ContentType="image/gif"/>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handoutMasterIdLst>
    <p:handoutMasterId r:id="rId58"/>
  </p:handoutMasterIdLst>
  <p:sldIdLst>
    <p:sldId id="256" r:id="rId2"/>
    <p:sldId id="257" r:id="rId3"/>
    <p:sldId id="327" r:id="rId4"/>
    <p:sldId id="314" r:id="rId5"/>
    <p:sldId id="315" r:id="rId6"/>
    <p:sldId id="316" r:id="rId7"/>
    <p:sldId id="317" r:id="rId8"/>
    <p:sldId id="337" r:id="rId9"/>
    <p:sldId id="319" r:id="rId10"/>
    <p:sldId id="320" r:id="rId11"/>
    <p:sldId id="321" r:id="rId12"/>
    <p:sldId id="335" r:id="rId13"/>
    <p:sldId id="324" r:id="rId14"/>
    <p:sldId id="322" r:id="rId15"/>
    <p:sldId id="341" r:id="rId16"/>
    <p:sldId id="375" r:id="rId17"/>
    <p:sldId id="333" r:id="rId18"/>
    <p:sldId id="326" r:id="rId19"/>
    <p:sldId id="336" r:id="rId20"/>
    <p:sldId id="312" r:id="rId21"/>
    <p:sldId id="368" r:id="rId22"/>
    <p:sldId id="369" r:id="rId23"/>
    <p:sldId id="334" r:id="rId24"/>
    <p:sldId id="299" r:id="rId25"/>
    <p:sldId id="338" r:id="rId26"/>
    <p:sldId id="342" r:id="rId27"/>
    <p:sldId id="343" r:id="rId28"/>
    <p:sldId id="329" r:id="rId29"/>
    <p:sldId id="339" r:id="rId30"/>
    <p:sldId id="344" r:id="rId31"/>
    <p:sldId id="305" r:id="rId32"/>
    <p:sldId id="350" r:id="rId33"/>
    <p:sldId id="355" r:id="rId34"/>
    <p:sldId id="358" r:id="rId35"/>
    <p:sldId id="359" r:id="rId36"/>
    <p:sldId id="361" r:id="rId37"/>
    <p:sldId id="364" r:id="rId38"/>
    <p:sldId id="365" r:id="rId39"/>
    <p:sldId id="307" r:id="rId40"/>
    <p:sldId id="346" r:id="rId41"/>
    <p:sldId id="347" r:id="rId42"/>
    <p:sldId id="348" r:id="rId43"/>
    <p:sldId id="349" r:id="rId44"/>
    <p:sldId id="353" r:id="rId45"/>
    <p:sldId id="373" r:id="rId46"/>
    <p:sldId id="371" r:id="rId47"/>
    <p:sldId id="354" r:id="rId48"/>
    <p:sldId id="374" r:id="rId49"/>
    <p:sldId id="372" r:id="rId50"/>
    <p:sldId id="351" r:id="rId51"/>
    <p:sldId id="308" r:id="rId52"/>
    <p:sldId id="309" r:id="rId53"/>
    <p:sldId id="311" r:id="rId54"/>
    <p:sldId id="302" r:id="rId55"/>
    <p:sldId id="291" r:id="rId5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8" autoAdjust="0"/>
    <p:restoredTop sz="94600" autoAdjust="0"/>
  </p:normalViewPr>
  <p:slideViewPr>
    <p:cSldViewPr>
      <p:cViewPr varScale="1">
        <p:scale>
          <a:sx n="65" d="100"/>
          <a:sy n="65" d="100"/>
        </p:scale>
        <p:origin x="-1452" y="-102"/>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notesViewPr>
    <p:cSldViewPr>
      <p:cViewPr varScale="1">
        <p:scale>
          <a:sx n="53" d="100"/>
          <a:sy n="53" d="100"/>
        </p:scale>
        <p:origin x="-98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5B92F-FFA0-40B7-B1FD-10DAA76FFE6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zh-TW" altLang="en-US"/>
        </a:p>
      </dgm:t>
    </dgm:pt>
    <dgm:pt modelId="{16FBC93A-B6E9-4A74-8CCC-5C2D10580042}">
      <dgm:prSet phldrT="[文字]"/>
      <dgm:spPr/>
      <dgm:t>
        <a:bodyPr/>
        <a:lstStyle/>
        <a:p>
          <a:r>
            <a:rPr lang="zh-TW" altLang="en-US" dirty="0" smtClean="0"/>
            <a:t>第二類</a:t>
          </a:r>
          <a:endParaRPr lang="zh-TW" altLang="en-US" dirty="0"/>
        </a:p>
      </dgm:t>
    </dgm:pt>
    <dgm:pt modelId="{5576F3EA-CD94-41D6-B5CE-97262D370973}" type="parTrans" cxnId="{38863C86-EC5D-47A0-BBC0-7C42327BB079}">
      <dgm:prSet/>
      <dgm:spPr/>
      <dgm:t>
        <a:bodyPr/>
        <a:lstStyle/>
        <a:p>
          <a:endParaRPr lang="zh-TW" altLang="en-US"/>
        </a:p>
      </dgm:t>
    </dgm:pt>
    <dgm:pt modelId="{5DA5E14F-A30E-4681-847B-EE073B7E7696}" type="sibTrans" cxnId="{38863C86-EC5D-47A0-BBC0-7C42327BB079}">
      <dgm:prSet/>
      <dgm:spPr/>
      <dgm:t>
        <a:bodyPr/>
        <a:lstStyle/>
        <a:p>
          <a:endParaRPr lang="zh-TW" altLang="en-US"/>
        </a:p>
      </dgm:t>
    </dgm:pt>
    <dgm:pt modelId="{9A3F8276-167E-4B63-A286-A10E035CF442}">
      <dgm:prSet phldrT="[文字]"/>
      <dgm:spPr/>
      <dgm:t>
        <a:bodyPr/>
        <a:lstStyle/>
        <a:p>
          <a:r>
            <a:rPr lang="zh-TW" altLang="en-US" dirty="0" smtClean="0"/>
            <a:t>信貸：</a:t>
          </a:r>
          <a:r>
            <a:rPr lang="en-US" altLang="zh-TW" dirty="0" smtClean="0"/>
            <a:t>3~6</a:t>
          </a:r>
          <a:r>
            <a:rPr lang="zh-TW" altLang="en-US" dirty="0" smtClean="0"/>
            <a:t>個月</a:t>
          </a:r>
          <a:endParaRPr lang="zh-TW" altLang="en-US" dirty="0"/>
        </a:p>
      </dgm:t>
    </dgm:pt>
    <dgm:pt modelId="{6FFEAD6F-C385-4280-A2C6-14C46C775F79}" type="parTrans" cxnId="{F07D89F4-CA58-4A58-9DED-13DB0980D51B}">
      <dgm:prSet/>
      <dgm:spPr/>
      <dgm:t>
        <a:bodyPr/>
        <a:lstStyle/>
        <a:p>
          <a:endParaRPr lang="zh-TW" altLang="en-US"/>
        </a:p>
      </dgm:t>
    </dgm:pt>
    <dgm:pt modelId="{EF1DEEBB-3796-4620-B5DE-F3D05E0A0F84}" type="sibTrans" cxnId="{F07D89F4-CA58-4A58-9DED-13DB0980D51B}">
      <dgm:prSet/>
      <dgm:spPr/>
      <dgm:t>
        <a:bodyPr/>
        <a:lstStyle/>
        <a:p>
          <a:endParaRPr lang="zh-TW" altLang="en-US"/>
        </a:p>
      </dgm:t>
    </dgm:pt>
    <dgm:pt modelId="{78303FE0-7697-490D-86E6-38461CEB2CD7}">
      <dgm:prSet phldrT="[文字]"/>
      <dgm:spPr/>
      <dgm:t>
        <a:bodyPr/>
        <a:lstStyle/>
        <a:p>
          <a:r>
            <a:rPr lang="zh-TW" altLang="en-US" dirty="0" smtClean="0"/>
            <a:t>正常協議</a:t>
          </a:r>
          <a:endParaRPr lang="zh-TW" altLang="en-US" dirty="0"/>
        </a:p>
      </dgm:t>
    </dgm:pt>
    <dgm:pt modelId="{AA026A02-13A6-4A08-97D1-692B261EB8D7}" type="parTrans" cxnId="{45123C0A-0BC0-4FE9-BCA6-F916546A971C}">
      <dgm:prSet/>
      <dgm:spPr/>
      <dgm:t>
        <a:bodyPr/>
        <a:lstStyle/>
        <a:p>
          <a:endParaRPr lang="zh-TW" altLang="en-US"/>
        </a:p>
      </dgm:t>
    </dgm:pt>
    <dgm:pt modelId="{F8997571-E375-4C12-A24A-CDCB1B1D1177}" type="sibTrans" cxnId="{45123C0A-0BC0-4FE9-BCA6-F916546A971C}">
      <dgm:prSet/>
      <dgm:spPr/>
      <dgm:t>
        <a:bodyPr/>
        <a:lstStyle/>
        <a:p>
          <a:endParaRPr lang="zh-TW" altLang="en-US"/>
        </a:p>
      </dgm:t>
    </dgm:pt>
    <dgm:pt modelId="{B100A0AF-11D6-441B-A55D-CB729ACEE48B}">
      <dgm:prSet phldrT="[文字]"/>
      <dgm:spPr/>
      <dgm:t>
        <a:bodyPr/>
        <a:lstStyle/>
        <a:p>
          <a:r>
            <a:rPr lang="zh-TW" altLang="en-US" dirty="0" smtClean="0"/>
            <a:t>擔保：</a:t>
          </a:r>
          <a:r>
            <a:rPr lang="en-US" altLang="zh-TW" dirty="0" smtClean="0"/>
            <a:t>12</a:t>
          </a:r>
          <a:r>
            <a:rPr lang="zh-TW" altLang="en-US" dirty="0" smtClean="0"/>
            <a:t>個月↑</a:t>
          </a:r>
          <a:endParaRPr lang="zh-TW" altLang="en-US" dirty="0"/>
        </a:p>
      </dgm:t>
    </dgm:pt>
    <dgm:pt modelId="{23CF8CB1-31BB-4842-8CD8-E9717581AA0D}" type="parTrans" cxnId="{CD8482DA-5A7C-4A4F-9EBF-29AC10B2A0EF}">
      <dgm:prSet/>
      <dgm:spPr/>
      <dgm:t>
        <a:bodyPr/>
        <a:lstStyle/>
        <a:p>
          <a:endParaRPr lang="zh-TW" altLang="en-US"/>
        </a:p>
      </dgm:t>
    </dgm:pt>
    <dgm:pt modelId="{C36A52E7-A253-43BE-8C3D-FC0CB3727781}" type="sibTrans" cxnId="{CD8482DA-5A7C-4A4F-9EBF-29AC10B2A0EF}">
      <dgm:prSet/>
      <dgm:spPr/>
      <dgm:t>
        <a:bodyPr/>
        <a:lstStyle/>
        <a:p>
          <a:endParaRPr lang="zh-TW" altLang="en-US"/>
        </a:p>
      </dgm:t>
    </dgm:pt>
    <dgm:pt modelId="{FFD24E5A-F1DB-4067-813D-BCBDA84174BF}" type="pres">
      <dgm:prSet presAssocID="{A6B5B92F-FFA0-40B7-B1FD-10DAA76FFE62}" presName="diagram" presStyleCnt="0">
        <dgm:presLayoutVars>
          <dgm:chPref val="1"/>
          <dgm:dir/>
          <dgm:animOne val="branch"/>
          <dgm:animLvl val="lvl"/>
          <dgm:resizeHandles val="exact"/>
        </dgm:presLayoutVars>
      </dgm:prSet>
      <dgm:spPr/>
      <dgm:t>
        <a:bodyPr/>
        <a:lstStyle/>
        <a:p>
          <a:endParaRPr lang="zh-TW" altLang="en-US"/>
        </a:p>
      </dgm:t>
    </dgm:pt>
    <dgm:pt modelId="{67CE2692-D3A9-4BBF-A6FB-0B29D603395B}" type="pres">
      <dgm:prSet presAssocID="{16FBC93A-B6E9-4A74-8CCC-5C2D10580042}" presName="root1" presStyleCnt="0"/>
      <dgm:spPr/>
      <dgm:t>
        <a:bodyPr/>
        <a:lstStyle/>
        <a:p>
          <a:endParaRPr lang="zh-TW" altLang="en-US"/>
        </a:p>
      </dgm:t>
    </dgm:pt>
    <dgm:pt modelId="{DD5968A0-BB0A-450E-BFD7-990AEAFD0981}" type="pres">
      <dgm:prSet presAssocID="{16FBC93A-B6E9-4A74-8CCC-5C2D10580042}" presName="LevelOneTextNode" presStyleLbl="node0" presStyleIdx="0" presStyleCnt="1" custScaleY="110829" custLinFactNeighborX="-6820" custLinFactNeighborY="-1444">
        <dgm:presLayoutVars>
          <dgm:chPref val="3"/>
        </dgm:presLayoutVars>
      </dgm:prSet>
      <dgm:spPr/>
      <dgm:t>
        <a:bodyPr/>
        <a:lstStyle/>
        <a:p>
          <a:endParaRPr lang="zh-TW" altLang="en-US"/>
        </a:p>
      </dgm:t>
    </dgm:pt>
    <dgm:pt modelId="{8D2D16B4-DAB6-4D1C-B538-212060A3E86D}" type="pres">
      <dgm:prSet presAssocID="{16FBC93A-B6E9-4A74-8CCC-5C2D10580042}" presName="level2hierChild" presStyleCnt="0"/>
      <dgm:spPr/>
      <dgm:t>
        <a:bodyPr/>
        <a:lstStyle/>
        <a:p>
          <a:endParaRPr lang="zh-TW" altLang="en-US"/>
        </a:p>
      </dgm:t>
    </dgm:pt>
    <dgm:pt modelId="{8540448B-5DB7-4780-A79E-859518B16E87}" type="pres">
      <dgm:prSet presAssocID="{6FFEAD6F-C385-4280-A2C6-14C46C775F79}" presName="conn2-1" presStyleLbl="parChTrans1D2" presStyleIdx="0" presStyleCnt="3"/>
      <dgm:spPr/>
      <dgm:t>
        <a:bodyPr/>
        <a:lstStyle/>
        <a:p>
          <a:endParaRPr lang="zh-TW" altLang="en-US"/>
        </a:p>
      </dgm:t>
    </dgm:pt>
    <dgm:pt modelId="{29234057-6207-4A81-AB86-4A566DDB1B88}" type="pres">
      <dgm:prSet presAssocID="{6FFEAD6F-C385-4280-A2C6-14C46C775F79}" presName="connTx" presStyleLbl="parChTrans1D2" presStyleIdx="0" presStyleCnt="3"/>
      <dgm:spPr/>
      <dgm:t>
        <a:bodyPr/>
        <a:lstStyle/>
        <a:p>
          <a:endParaRPr lang="zh-TW" altLang="en-US"/>
        </a:p>
      </dgm:t>
    </dgm:pt>
    <dgm:pt modelId="{832E7CF4-7863-451D-A59A-03D5B26C96AF}" type="pres">
      <dgm:prSet presAssocID="{9A3F8276-167E-4B63-A286-A10E035CF442}" presName="root2" presStyleCnt="0"/>
      <dgm:spPr/>
      <dgm:t>
        <a:bodyPr/>
        <a:lstStyle/>
        <a:p>
          <a:endParaRPr lang="zh-TW" altLang="en-US"/>
        </a:p>
      </dgm:t>
    </dgm:pt>
    <dgm:pt modelId="{7B390B26-4CF4-4F55-A34D-6FE29009B939}" type="pres">
      <dgm:prSet presAssocID="{9A3F8276-167E-4B63-A286-A10E035CF442}" presName="LevelTwoTextNode" presStyleLbl="node2" presStyleIdx="0" presStyleCnt="3" custScaleX="132176">
        <dgm:presLayoutVars>
          <dgm:chPref val="3"/>
        </dgm:presLayoutVars>
      </dgm:prSet>
      <dgm:spPr/>
      <dgm:t>
        <a:bodyPr/>
        <a:lstStyle/>
        <a:p>
          <a:endParaRPr lang="zh-TW" altLang="en-US"/>
        </a:p>
      </dgm:t>
    </dgm:pt>
    <dgm:pt modelId="{C65047BB-6078-42D1-8251-17EDF874DDA6}" type="pres">
      <dgm:prSet presAssocID="{9A3F8276-167E-4B63-A286-A10E035CF442}" presName="level3hierChild" presStyleCnt="0"/>
      <dgm:spPr/>
      <dgm:t>
        <a:bodyPr/>
        <a:lstStyle/>
        <a:p>
          <a:endParaRPr lang="zh-TW" altLang="en-US"/>
        </a:p>
      </dgm:t>
    </dgm:pt>
    <dgm:pt modelId="{C9B76C29-6B0C-44B3-9B14-F8C96A7D4FB2}" type="pres">
      <dgm:prSet presAssocID="{23CF8CB1-31BB-4842-8CD8-E9717581AA0D}" presName="conn2-1" presStyleLbl="parChTrans1D2" presStyleIdx="1" presStyleCnt="3"/>
      <dgm:spPr/>
      <dgm:t>
        <a:bodyPr/>
        <a:lstStyle/>
        <a:p>
          <a:endParaRPr lang="zh-TW" altLang="en-US"/>
        </a:p>
      </dgm:t>
    </dgm:pt>
    <dgm:pt modelId="{ED83D3BA-EE29-498C-8E39-1966DC74A099}" type="pres">
      <dgm:prSet presAssocID="{23CF8CB1-31BB-4842-8CD8-E9717581AA0D}" presName="connTx" presStyleLbl="parChTrans1D2" presStyleIdx="1" presStyleCnt="3"/>
      <dgm:spPr/>
      <dgm:t>
        <a:bodyPr/>
        <a:lstStyle/>
        <a:p>
          <a:endParaRPr lang="zh-TW" altLang="en-US"/>
        </a:p>
      </dgm:t>
    </dgm:pt>
    <dgm:pt modelId="{A81CD5EF-48CC-42FF-AFC4-1B66B9B69627}" type="pres">
      <dgm:prSet presAssocID="{B100A0AF-11D6-441B-A55D-CB729ACEE48B}" presName="root2" presStyleCnt="0"/>
      <dgm:spPr/>
      <dgm:t>
        <a:bodyPr/>
        <a:lstStyle/>
        <a:p>
          <a:endParaRPr lang="zh-TW" altLang="en-US"/>
        </a:p>
      </dgm:t>
    </dgm:pt>
    <dgm:pt modelId="{312ECDE2-5B68-4257-B6F0-1293F51DF490}" type="pres">
      <dgm:prSet presAssocID="{B100A0AF-11D6-441B-A55D-CB729ACEE48B}" presName="LevelTwoTextNode" presStyleLbl="node2" presStyleIdx="1" presStyleCnt="3" custScaleX="132149">
        <dgm:presLayoutVars>
          <dgm:chPref val="3"/>
        </dgm:presLayoutVars>
      </dgm:prSet>
      <dgm:spPr/>
      <dgm:t>
        <a:bodyPr/>
        <a:lstStyle/>
        <a:p>
          <a:endParaRPr lang="zh-TW" altLang="en-US"/>
        </a:p>
      </dgm:t>
    </dgm:pt>
    <dgm:pt modelId="{B9FE2740-B061-46B1-B180-29DBB8B290FB}" type="pres">
      <dgm:prSet presAssocID="{B100A0AF-11D6-441B-A55D-CB729ACEE48B}" presName="level3hierChild" presStyleCnt="0"/>
      <dgm:spPr/>
      <dgm:t>
        <a:bodyPr/>
        <a:lstStyle/>
        <a:p>
          <a:endParaRPr lang="zh-TW" altLang="en-US"/>
        </a:p>
      </dgm:t>
    </dgm:pt>
    <dgm:pt modelId="{395DEE9C-6AA3-4E53-B721-66E403F55AEA}" type="pres">
      <dgm:prSet presAssocID="{AA026A02-13A6-4A08-97D1-692B261EB8D7}" presName="conn2-1" presStyleLbl="parChTrans1D2" presStyleIdx="2" presStyleCnt="3"/>
      <dgm:spPr/>
      <dgm:t>
        <a:bodyPr/>
        <a:lstStyle/>
        <a:p>
          <a:endParaRPr lang="zh-TW" altLang="en-US"/>
        </a:p>
      </dgm:t>
    </dgm:pt>
    <dgm:pt modelId="{D950BF49-E8DE-46B2-9D0A-CD3D015F09A6}" type="pres">
      <dgm:prSet presAssocID="{AA026A02-13A6-4A08-97D1-692B261EB8D7}" presName="connTx" presStyleLbl="parChTrans1D2" presStyleIdx="2" presStyleCnt="3"/>
      <dgm:spPr/>
      <dgm:t>
        <a:bodyPr/>
        <a:lstStyle/>
        <a:p>
          <a:endParaRPr lang="zh-TW" altLang="en-US"/>
        </a:p>
      </dgm:t>
    </dgm:pt>
    <dgm:pt modelId="{E659F65D-1557-465C-9E40-234647D0FBAA}" type="pres">
      <dgm:prSet presAssocID="{78303FE0-7697-490D-86E6-38461CEB2CD7}" presName="root2" presStyleCnt="0"/>
      <dgm:spPr/>
      <dgm:t>
        <a:bodyPr/>
        <a:lstStyle/>
        <a:p>
          <a:endParaRPr lang="zh-TW" altLang="en-US"/>
        </a:p>
      </dgm:t>
    </dgm:pt>
    <dgm:pt modelId="{6EDB0721-C6D8-4A2F-95AA-B3C2C1633DF7}" type="pres">
      <dgm:prSet presAssocID="{78303FE0-7697-490D-86E6-38461CEB2CD7}" presName="LevelTwoTextNode" presStyleLbl="node2" presStyleIdx="2" presStyleCnt="3" custScaleX="133726">
        <dgm:presLayoutVars>
          <dgm:chPref val="3"/>
        </dgm:presLayoutVars>
      </dgm:prSet>
      <dgm:spPr/>
      <dgm:t>
        <a:bodyPr/>
        <a:lstStyle/>
        <a:p>
          <a:endParaRPr lang="zh-TW" altLang="en-US"/>
        </a:p>
      </dgm:t>
    </dgm:pt>
    <dgm:pt modelId="{0B119362-9021-41E3-9433-9ECFB1EABE73}" type="pres">
      <dgm:prSet presAssocID="{78303FE0-7697-490D-86E6-38461CEB2CD7}" presName="level3hierChild" presStyleCnt="0"/>
      <dgm:spPr/>
      <dgm:t>
        <a:bodyPr/>
        <a:lstStyle/>
        <a:p>
          <a:endParaRPr lang="zh-TW" altLang="en-US"/>
        </a:p>
      </dgm:t>
    </dgm:pt>
  </dgm:ptLst>
  <dgm:cxnLst>
    <dgm:cxn modelId="{AF1479BA-7040-4146-BF9F-FE0887DD0DF2}" type="presOf" srcId="{78303FE0-7697-490D-86E6-38461CEB2CD7}" destId="{6EDB0721-C6D8-4A2F-95AA-B3C2C1633DF7}" srcOrd="0" destOrd="0" presId="urn:microsoft.com/office/officeart/2005/8/layout/hierarchy2"/>
    <dgm:cxn modelId="{8BDBAB2D-D930-4E68-BCF3-3F655769385E}" type="presOf" srcId="{23CF8CB1-31BB-4842-8CD8-E9717581AA0D}" destId="{ED83D3BA-EE29-498C-8E39-1966DC74A099}" srcOrd="1" destOrd="0" presId="urn:microsoft.com/office/officeart/2005/8/layout/hierarchy2"/>
    <dgm:cxn modelId="{EDEF64B6-E6CF-4234-AEF4-C856FCC4F1A2}" type="presOf" srcId="{AA026A02-13A6-4A08-97D1-692B261EB8D7}" destId="{395DEE9C-6AA3-4E53-B721-66E403F55AEA}" srcOrd="0" destOrd="0" presId="urn:microsoft.com/office/officeart/2005/8/layout/hierarchy2"/>
    <dgm:cxn modelId="{7D5E96E8-FE93-4285-99E0-9A3FBCD6CB27}" type="presOf" srcId="{6FFEAD6F-C385-4280-A2C6-14C46C775F79}" destId="{29234057-6207-4A81-AB86-4A566DDB1B88}" srcOrd="1" destOrd="0" presId="urn:microsoft.com/office/officeart/2005/8/layout/hierarchy2"/>
    <dgm:cxn modelId="{8C38DAA3-0590-42EA-83EF-D168DD5F573A}" type="presOf" srcId="{16FBC93A-B6E9-4A74-8CCC-5C2D10580042}" destId="{DD5968A0-BB0A-450E-BFD7-990AEAFD0981}" srcOrd="0" destOrd="0" presId="urn:microsoft.com/office/officeart/2005/8/layout/hierarchy2"/>
    <dgm:cxn modelId="{1493FFA0-08FD-43D9-837C-740CD507B591}" type="presOf" srcId="{A6B5B92F-FFA0-40B7-B1FD-10DAA76FFE62}" destId="{FFD24E5A-F1DB-4067-813D-BCBDA84174BF}" srcOrd="0" destOrd="0" presId="urn:microsoft.com/office/officeart/2005/8/layout/hierarchy2"/>
    <dgm:cxn modelId="{38863C86-EC5D-47A0-BBC0-7C42327BB079}" srcId="{A6B5B92F-FFA0-40B7-B1FD-10DAA76FFE62}" destId="{16FBC93A-B6E9-4A74-8CCC-5C2D10580042}" srcOrd="0" destOrd="0" parTransId="{5576F3EA-CD94-41D6-B5CE-97262D370973}" sibTransId="{5DA5E14F-A30E-4681-847B-EE073B7E7696}"/>
    <dgm:cxn modelId="{45123C0A-0BC0-4FE9-BCA6-F916546A971C}" srcId="{16FBC93A-B6E9-4A74-8CCC-5C2D10580042}" destId="{78303FE0-7697-490D-86E6-38461CEB2CD7}" srcOrd="2" destOrd="0" parTransId="{AA026A02-13A6-4A08-97D1-692B261EB8D7}" sibTransId="{F8997571-E375-4C12-A24A-CDCB1B1D1177}"/>
    <dgm:cxn modelId="{8FDCD1DC-393C-4218-93A9-BBFCDDA5D41A}" type="presOf" srcId="{B100A0AF-11D6-441B-A55D-CB729ACEE48B}" destId="{312ECDE2-5B68-4257-B6F0-1293F51DF490}" srcOrd="0" destOrd="0" presId="urn:microsoft.com/office/officeart/2005/8/layout/hierarchy2"/>
    <dgm:cxn modelId="{F4C5FFF2-14AC-4F48-A14A-262A5BAC2E61}" type="presOf" srcId="{23CF8CB1-31BB-4842-8CD8-E9717581AA0D}" destId="{C9B76C29-6B0C-44B3-9B14-F8C96A7D4FB2}" srcOrd="0" destOrd="0" presId="urn:microsoft.com/office/officeart/2005/8/layout/hierarchy2"/>
    <dgm:cxn modelId="{8EFB926C-4B65-4698-AF93-3B068E77A8CB}" type="presOf" srcId="{AA026A02-13A6-4A08-97D1-692B261EB8D7}" destId="{D950BF49-E8DE-46B2-9D0A-CD3D015F09A6}" srcOrd="1" destOrd="0" presId="urn:microsoft.com/office/officeart/2005/8/layout/hierarchy2"/>
    <dgm:cxn modelId="{6CE3B979-FCFD-46C3-B819-386EAEFF642A}" type="presOf" srcId="{9A3F8276-167E-4B63-A286-A10E035CF442}" destId="{7B390B26-4CF4-4F55-A34D-6FE29009B939}" srcOrd="0" destOrd="0" presId="urn:microsoft.com/office/officeart/2005/8/layout/hierarchy2"/>
    <dgm:cxn modelId="{F07D89F4-CA58-4A58-9DED-13DB0980D51B}" srcId="{16FBC93A-B6E9-4A74-8CCC-5C2D10580042}" destId="{9A3F8276-167E-4B63-A286-A10E035CF442}" srcOrd="0" destOrd="0" parTransId="{6FFEAD6F-C385-4280-A2C6-14C46C775F79}" sibTransId="{EF1DEEBB-3796-4620-B5DE-F3D05E0A0F84}"/>
    <dgm:cxn modelId="{93D86F6F-4FD5-4A35-9373-422686296AF5}" type="presOf" srcId="{6FFEAD6F-C385-4280-A2C6-14C46C775F79}" destId="{8540448B-5DB7-4780-A79E-859518B16E87}" srcOrd="0" destOrd="0" presId="urn:microsoft.com/office/officeart/2005/8/layout/hierarchy2"/>
    <dgm:cxn modelId="{CD8482DA-5A7C-4A4F-9EBF-29AC10B2A0EF}" srcId="{16FBC93A-B6E9-4A74-8CCC-5C2D10580042}" destId="{B100A0AF-11D6-441B-A55D-CB729ACEE48B}" srcOrd="1" destOrd="0" parTransId="{23CF8CB1-31BB-4842-8CD8-E9717581AA0D}" sibTransId="{C36A52E7-A253-43BE-8C3D-FC0CB3727781}"/>
    <dgm:cxn modelId="{EB61F6EA-3897-49C6-8A53-AECC6AA27844}" type="presParOf" srcId="{FFD24E5A-F1DB-4067-813D-BCBDA84174BF}" destId="{67CE2692-D3A9-4BBF-A6FB-0B29D603395B}" srcOrd="0" destOrd="0" presId="urn:microsoft.com/office/officeart/2005/8/layout/hierarchy2"/>
    <dgm:cxn modelId="{25B38224-124B-4A23-890B-4E63305F787C}" type="presParOf" srcId="{67CE2692-D3A9-4BBF-A6FB-0B29D603395B}" destId="{DD5968A0-BB0A-450E-BFD7-990AEAFD0981}" srcOrd="0" destOrd="0" presId="urn:microsoft.com/office/officeart/2005/8/layout/hierarchy2"/>
    <dgm:cxn modelId="{EF20E07E-0B80-417D-ACAC-CC3020871E7F}" type="presParOf" srcId="{67CE2692-D3A9-4BBF-A6FB-0B29D603395B}" destId="{8D2D16B4-DAB6-4D1C-B538-212060A3E86D}" srcOrd="1" destOrd="0" presId="urn:microsoft.com/office/officeart/2005/8/layout/hierarchy2"/>
    <dgm:cxn modelId="{67FF7891-AA2A-43F5-8215-21B58128D1D2}" type="presParOf" srcId="{8D2D16B4-DAB6-4D1C-B538-212060A3E86D}" destId="{8540448B-5DB7-4780-A79E-859518B16E87}" srcOrd="0" destOrd="0" presId="urn:microsoft.com/office/officeart/2005/8/layout/hierarchy2"/>
    <dgm:cxn modelId="{97945B5A-7B2B-4516-824D-03D3DB3CB80C}" type="presParOf" srcId="{8540448B-5DB7-4780-A79E-859518B16E87}" destId="{29234057-6207-4A81-AB86-4A566DDB1B88}" srcOrd="0" destOrd="0" presId="urn:microsoft.com/office/officeart/2005/8/layout/hierarchy2"/>
    <dgm:cxn modelId="{DA423863-2B81-4DBF-8795-59F25F273481}" type="presParOf" srcId="{8D2D16B4-DAB6-4D1C-B538-212060A3E86D}" destId="{832E7CF4-7863-451D-A59A-03D5B26C96AF}" srcOrd="1" destOrd="0" presId="urn:microsoft.com/office/officeart/2005/8/layout/hierarchy2"/>
    <dgm:cxn modelId="{E0176B30-EAB0-4B40-970F-A70849C0024B}" type="presParOf" srcId="{832E7CF4-7863-451D-A59A-03D5B26C96AF}" destId="{7B390B26-4CF4-4F55-A34D-6FE29009B939}" srcOrd="0" destOrd="0" presId="urn:microsoft.com/office/officeart/2005/8/layout/hierarchy2"/>
    <dgm:cxn modelId="{9CC06959-BF18-485E-91B5-374859E56630}" type="presParOf" srcId="{832E7CF4-7863-451D-A59A-03D5B26C96AF}" destId="{C65047BB-6078-42D1-8251-17EDF874DDA6}" srcOrd="1" destOrd="0" presId="urn:microsoft.com/office/officeart/2005/8/layout/hierarchy2"/>
    <dgm:cxn modelId="{CB4918EA-01FD-43D4-8F53-3CECE93B2433}" type="presParOf" srcId="{8D2D16B4-DAB6-4D1C-B538-212060A3E86D}" destId="{C9B76C29-6B0C-44B3-9B14-F8C96A7D4FB2}" srcOrd="2" destOrd="0" presId="urn:microsoft.com/office/officeart/2005/8/layout/hierarchy2"/>
    <dgm:cxn modelId="{6A70CF33-288E-43A6-BD88-44FDE393A894}" type="presParOf" srcId="{C9B76C29-6B0C-44B3-9B14-F8C96A7D4FB2}" destId="{ED83D3BA-EE29-498C-8E39-1966DC74A099}" srcOrd="0" destOrd="0" presId="urn:microsoft.com/office/officeart/2005/8/layout/hierarchy2"/>
    <dgm:cxn modelId="{EE19D99F-D01A-4F3E-A8EB-07319632C1A2}" type="presParOf" srcId="{8D2D16B4-DAB6-4D1C-B538-212060A3E86D}" destId="{A81CD5EF-48CC-42FF-AFC4-1B66B9B69627}" srcOrd="3" destOrd="0" presId="urn:microsoft.com/office/officeart/2005/8/layout/hierarchy2"/>
    <dgm:cxn modelId="{57D73D3F-49F8-4842-8336-4B8E8DF2A2D8}" type="presParOf" srcId="{A81CD5EF-48CC-42FF-AFC4-1B66B9B69627}" destId="{312ECDE2-5B68-4257-B6F0-1293F51DF490}" srcOrd="0" destOrd="0" presId="urn:microsoft.com/office/officeart/2005/8/layout/hierarchy2"/>
    <dgm:cxn modelId="{73725E27-CBD0-4F3A-A1D5-11FE7AE7EE65}" type="presParOf" srcId="{A81CD5EF-48CC-42FF-AFC4-1B66B9B69627}" destId="{B9FE2740-B061-46B1-B180-29DBB8B290FB}" srcOrd="1" destOrd="0" presId="urn:microsoft.com/office/officeart/2005/8/layout/hierarchy2"/>
    <dgm:cxn modelId="{986CF307-F492-44F5-9259-FD23AD5E9DC5}" type="presParOf" srcId="{8D2D16B4-DAB6-4D1C-B538-212060A3E86D}" destId="{395DEE9C-6AA3-4E53-B721-66E403F55AEA}" srcOrd="4" destOrd="0" presId="urn:microsoft.com/office/officeart/2005/8/layout/hierarchy2"/>
    <dgm:cxn modelId="{6E9E8A53-0322-474A-9596-913F1D9F6E38}" type="presParOf" srcId="{395DEE9C-6AA3-4E53-B721-66E403F55AEA}" destId="{D950BF49-E8DE-46B2-9D0A-CD3D015F09A6}" srcOrd="0" destOrd="0" presId="urn:microsoft.com/office/officeart/2005/8/layout/hierarchy2"/>
    <dgm:cxn modelId="{5867C0FA-2346-4D55-951D-8597A172C567}" type="presParOf" srcId="{8D2D16B4-DAB6-4D1C-B538-212060A3E86D}" destId="{E659F65D-1557-465C-9E40-234647D0FBAA}" srcOrd="5" destOrd="0" presId="urn:microsoft.com/office/officeart/2005/8/layout/hierarchy2"/>
    <dgm:cxn modelId="{E7AD68B0-1192-44E9-8D83-4520B60000EF}" type="presParOf" srcId="{E659F65D-1557-465C-9E40-234647D0FBAA}" destId="{6EDB0721-C6D8-4A2F-95AA-B3C2C1633DF7}" srcOrd="0" destOrd="0" presId="urn:microsoft.com/office/officeart/2005/8/layout/hierarchy2"/>
    <dgm:cxn modelId="{E5B3686C-F678-4E4F-A83E-EC8B75876F7B}" type="presParOf" srcId="{E659F65D-1557-465C-9E40-234647D0FBAA}" destId="{0B119362-9021-41E3-9433-9ECFB1EABE73}" srcOrd="1" destOrd="0" presId="urn:microsoft.com/office/officeart/2005/8/layout/hierarchy2"/>
  </dgm:cxnLst>
  <dgm:bg>
    <a:noFill/>
  </dgm:bg>
  <dgm:whole/>
</dgm:dataModel>
</file>

<file path=ppt/diagrams/data10.xml><?xml version="1.0" encoding="utf-8"?>
<dgm:dataModel xmlns:dgm="http://schemas.openxmlformats.org/drawingml/2006/diagram" xmlns:a="http://schemas.openxmlformats.org/drawingml/2006/main">
  <dgm:ptLst>
    <dgm:pt modelId="{0F758527-F439-477F-8114-B751EFD03E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C67DA8C-ED2C-4CFC-9789-A8BEE5C8E448}">
      <dgm:prSet phldrT="[文字]" custT="1"/>
      <dgm:spPr/>
      <dgm:t>
        <a:bodyPr/>
        <a:lstStyle/>
        <a:p>
          <a:r>
            <a:rPr lang="zh-TW" altLang="en-US" sz="3200" dirty="0" smtClean="0"/>
            <a:t>擔保放款</a:t>
          </a:r>
          <a:endParaRPr lang="zh-TW" altLang="en-US" sz="3200" dirty="0"/>
        </a:p>
      </dgm:t>
    </dgm:pt>
    <dgm:pt modelId="{1FB295E4-94AD-4D18-8B39-1FA6D95AAD64}" type="parTrans" cxnId="{D4EFDDC1-22F2-46AE-92DB-3C40F0EC5BE3}">
      <dgm:prSet/>
      <dgm:spPr/>
      <dgm:t>
        <a:bodyPr/>
        <a:lstStyle/>
        <a:p>
          <a:endParaRPr lang="zh-TW" altLang="en-US"/>
        </a:p>
      </dgm:t>
    </dgm:pt>
    <dgm:pt modelId="{A8193597-CEE8-4358-9B0B-B52F02B70821}" type="sibTrans" cxnId="{D4EFDDC1-22F2-46AE-92DB-3C40F0EC5BE3}">
      <dgm:prSet/>
      <dgm:spPr/>
      <dgm:t>
        <a:bodyPr/>
        <a:lstStyle/>
        <a:p>
          <a:endParaRPr lang="zh-TW" altLang="en-US"/>
        </a:p>
      </dgm:t>
    </dgm:pt>
    <dgm:pt modelId="{A7D5B6D4-D706-486D-AE66-94EA8BCB0443}">
      <dgm:prSet phldrT="[文字]"/>
      <dgm:spPr/>
      <dgm:t>
        <a:bodyPr/>
        <a:lstStyle/>
        <a:p>
          <a:r>
            <a:rPr lang="zh-TW" altLang="en-US" dirty="0" smtClean="0"/>
            <a:t>殘餘年限之二倍為限，長不得超過二十年</a:t>
          </a:r>
          <a:r>
            <a:rPr lang="en-US" altLang="zh-TW" dirty="0" smtClean="0"/>
            <a:t>(240</a:t>
          </a:r>
          <a:r>
            <a:rPr lang="zh-TW" altLang="en-US" dirty="0" smtClean="0"/>
            <a:t>期</a:t>
          </a:r>
          <a:r>
            <a:rPr lang="en-US" altLang="zh-TW" dirty="0" smtClean="0"/>
            <a:t>)</a:t>
          </a:r>
          <a:r>
            <a:rPr lang="zh-TW" altLang="en-US" dirty="0" smtClean="0"/>
            <a:t>，</a:t>
          </a:r>
          <a:r>
            <a:rPr lang="zh-TW" dirty="0" smtClean="0"/>
            <a:t>且每年至少應償還本金百分之五以上。</a:t>
          </a:r>
          <a:endParaRPr lang="zh-TW" altLang="en-US" dirty="0"/>
        </a:p>
      </dgm:t>
    </dgm:pt>
    <dgm:pt modelId="{CEEF164B-B79F-4849-A4B7-E5C91C9B3E7A}" type="parTrans" cxnId="{D2088763-7F7B-4DD9-9A5D-F0596C6AF2C7}">
      <dgm:prSet/>
      <dgm:spPr/>
      <dgm:t>
        <a:bodyPr/>
        <a:lstStyle/>
        <a:p>
          <a:endParaRPr lang="zh-TW" altLang="en-US"/>
        </a:p>
      </dgm:t>
    </dgm:pt>
    <dgm:pt modelId="{C72C8BD5-176D-49EF-9FB4-C6307261E52F}" type="sibTrans" cxnId="{D2088763-7F7B-4DD9-9A5D-F0596C6AF2C7}">
      <dgm:prSet/>
      <dgm:spPr/>
      <dgm:t>
        <a:bodyPr/>
        <a:lstStyle/>
        <a:p>
          <a:endParaRPr lang="zh-TW" altLang="en-US"/>
        </a:p>
      </dgm:t>
    </dgm:pt>
    <dgm:pt modelId="{089052A2-75BE-4131-9563-94CA90E485CD}" type="pres">
      <dgm:prSet presAssocID="{0F758527-F439-477F-8114-B751EFD03ED4}" presName="Name0" presStyleCnt="0">
        <dgm:presLayoutVars>
          <dgm:dir/>
          <dgm:animLvl val="lvl"/>
          <dgm:resizeHandles val="exact"/>
        </dgm:presLayoutVars>
      </dgm:prSet>
      <dgm:spPr/>
      <dgm:t>
        <a:bodyPr/>
        <a:lstStyle/>
        <a:p>
          <a:endParaRPr lang="zh-TW" altLang="en-US"/>
        </a:p>
      </dgm:t>
    </dgm:pt>
    <dgm:pt modelId="{387E1442-8C03-4390-9F34-72ADA01BC52A}" type="pres">
      <dgm:prSet presAssocID="{0C67DA8C-ED2C-4CFC-9789-A8BEE5C8E448}" presName="linNode" presStyleCnt="0"/>
      <dgm:spPr/>
    </dgm:pt>
    <dgm:pt modelId="{F7B2CB1C-284A-48B9-9E39-8C5101042181}" type="pres">
      <dgm:prSet presAssocID="{0C67DA8C-ED2C-4CFC-9789-A8BEE5C8E448}" presName="parentText" presStyleLbl="node1" presStyleIdx="0" presStyleCnt="1" custLinFactNeighborX="-1930" custLinFactNeighborY="17021">
        <dgm:presLayoutVars>
          <dgm:chMax val="1"/>
          <dgm:bulletEnabled val="1"/>
        </dgm:presLayoutVars>
      </dgm:prSet>
      <dgm:spPr/>
      <dgm:t>
        <a:bodyPr/>
        <a:lstStyle/>
        <a:p>
          <a:endParaRPr lang="zh-TW" altLang="en-US"/>
        </a:p>
      </dgm:t>
    </dgm:pt>
    <dgm:pt modelId="{11820A7B-6A04-455D-9EFC-98EB460BC802}" type="pres">
      <dgm:prSet presAssocID="{0C67DA8C-ED2C-4CFC-9789-A8BEE5C8E448}" presName="descendantText" presStyleLbl="alignAccFollowNode1" presStyleIdx="0" presStyleCnt="1" custScaleX="143992" custScaleY="109849">
        <dgm:presLayoutVars>
          <dgm:bulletEnabled val="1"/>
        </dgm:presLayoutVars>
      </dgm:prSet>
      <dgm:spPr/>
      <dgm:t>
        <a:bodyPr/>
        <a:lstStyle/>
        <a:p>
          <a:endParaRPr lang="zh-TW" altLang="en-US"/>
        </a:p>
      </dgm:t>
    </dgm:pt>
  </dgm:ptLst>
  <dgm:cxnLst>
    <dgm:cxn modelId="{EB425E31-49C8-4A4A-A38F-70660C4EF277}" type="presOf" srcId="{A7D5B6D4-D706-486D-AE66-94EA8BCB0443}" destId="{11820A7B-6A04-455D-9EFC-98EB460BC802}" srcOrd="0" destOrd="0" presId="urn:microsoft.com/office/officeart/2005/8/layout/vList5"/>
    <dgm:cxn modelId="{F2A84FC1-9661-4B63-8545-BB20B5F64BA3}" type="presOf" srcId="{0F758527-F439-477F-8114-B751EFD03ED4}" destId="{089052A2-75BE-4131-9563-94CA90E485CD}" srcOrd="0" destOrd="0" presId="urn:microsoft.com/office/officeart/2005/8/layout/vList5"/>
    <dgm:cxn modelId="{D4EFDDC1-22F2-46AE-92DB-3C40F0EC5BE3}" srcId="{0F758527-F439-477F-8114-B751EFD03ED4}" destId="{0C67DA8C-ED2C-4CFC-9789-A8BEE5C8E448}" srcOrd="0" destOrd="0" parTransId="{1FB295E4-94AD-4D18-8B39-1FA6D95AAD64}" sibTransId="{A8193597-CEE8-4358-9B0B-B52F02B70821}"/>
    <dgm:cxn modelId="{D2088763-7F7B-4DD9-9A5D-F0596C6AF2C7}" srcId="{0C67DA8C-ED2C-4CFC-9789-A8BEE5C8E448}" destId="{A7D5B6D4-D706-486D-AE66-94EA8BCB0443}" srcOrd="0" destOrd="0" parTransId="{CEEF164B-B79F-4849-A4B7-E5C91C9B3E7A}" sibTransId="{C72C8BD5-176D-49EF-9FB4-C6307261E52F}"/>
    <dgm:cxn modelId="{6E180127-6202-4D4D-86D7-F449026EA187}" type="presOf" srcId="{0C67DA8C-ED2C-4CFC-9789-A8BEE5C8E448}" destId="{F7B2CB1C-284A-48B9-9E39-8C5101042181}" srcOrd="0" destOrd="0" presId="urn:microsoft.com/office/officeart/2005/8/layout/vList5"/>
    <dgm:cxn modelId="{2B320E9A-1F29-437C-B54F-96186199FF73}" type="presParOf" srcId="{089052A2-75BE-4131-9563-94CA90E485CD}" destId="{387E1442-8C03-4390-9F34-72ADA01BC52A}" srcOrd="0" destOrd="0" presId="urn:microsoft.com/office/officeart/2005/8/layout/vList5"/>
    <dgm:cxn modelId="{AC392F1C-298D-43E1-ACB8-587C791544EF}" type="presParOf" srcId="{387E1442-8C03-4390-9F34-72ADA01BC52A}" destId="{F7B2CB1C-284A-48B9-9E39-8C5101042181}" srcOrd="0" destOrd="0" presId="urn:microsoft.com/office/officeart/2005/8/layout/vList5"/>
    <dgm:cxn modelId="{9A5FF8E4-AE29-46D7-B225-77AF842EE98D}" type="presParOf" srcId="{387E1442-8C03-4390-9F34-72ADA01BC52A}" destId="{11820A7B-6A04-455D-9EFC-98EB460BC802}" srcOrd="1"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37FFBDE9-5A30-41D8-9CA2-F32F67F8E2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DDF29285-5F67-463F-9783-106C4731B9BB}">
      <dgm:prSet phldrT="[文字]"/>
      <dgm:spPr/>
      <dgm:t>
        <a:bodyPr/>
        <a:lstStyle/>
        <a:p>
          <a:r>
            <a:rPr lang="zh-TW" dirty="0" smtClean="0"/>
            <a:t>協商主要目的</a:t>
          </a:r>
          <a:endParaRPr lang="zh-TW" altLang="en-US" dirty="0"/>
        </a:p>
      </dgm:t>
    </dgm:pt>
    <dgm:pt modelId="{E969344E-6058-44F4-BAAB-B49D0F116B8A}" type="parTrans" cxnId="{D8B5F4E0-FF18-44D7-9807-E80163F14EED}">
      <dgm:prSet/>
      <dgm:spPr/>
      <dgm:t>
        <a:bodyPr/>
        <a:lstStyle/>
        <a:p>
          <a:endParaRPr lang="zh-TW" altLang="en-US"/>
        </a:p>
      </dgm:t>
    </dgm:pt>
    <dgm:pt modelId="{3DF63521-9861-4C2B-BC37-AF70DB9D20B4}" type="sibTrans" cxnId="{D8B5F4E0-FF18-44D7-9807-E80163F14EED}">
      <dgm:prSet/>
      <dgm:spPr/>
      <dgm:t>
        <a:bodyPr/>
        <a:lstStyle/>
        <a:p>
          <a:endParaRPr lang="zh-TW" altLang="en-US"/>
        </a:p>
      </dgm:t>
    </dgm:pt>
    <dgm:pt modelId="{6E51D52F-5E1E-4E50-95ED-C947D0343A42}">
      <dgm:prSet phldrT="[文字]"/>
      <dgm:spPr/>
      <dgm:t>
        <a:bodyPr/>
        <a:lstStyle/>
        <a:p>
          <a:r>
            <a:rPr lang="zh-TW" dirty="0" smtClean="0"/>
            <a:t>確保社之債權</a:t>
          </a:r>
          <a:endParaRPr lang="zh-TW" altLang="en-US" dirty="0"/>
        </a:p>
      </dgm:t>
    </dgm:pt>
    <dgm:pt modelId="{51810461-AD15-444E-A2E6-97EB23F75701}" type="parTrans" cxnId="{1B7DB7EF-E574-431F-B162-32C9F5C21669}">
      <dgm:prSet/>
      <dgm:spPr/>
      <dgm:t>
        <a:bodyPr/>
        <a:lstStyle/>
        <a:p>
          <a:endParaRPr lang="zh-TW" altLang="en-US"/>
        </a:p>
      </dgm:t>
    </dgm:pt>
    <dgm:pt modelId="{97DCE565-F5EF-411F-A021-DAA4B72A66D2}" type="sibTrans" cxnId="{1B7DB7EF-E574-431F-B162-32C9F5C21669}">
      <dgm:prSet/>
      <dgm:spPr/>
      <dgm:t>
        <a:bodyPr/>
        <a:lstStyle/>
        <a:p>
          <a:endParaRPr lang="zh-TW" altLang="en-US"/>
        </a:p>
      </dgm:t>
    </dgm:pt>
    <dgm:pt modelId="{B6BC02AF-E811-403E-A08F-A863E114DDC4}" type="pres">
      <dgm:prSet presAssocID="{37FFBDE9-5A30-41D8-9CA2-F32F67F8E211}" presName="diagram" presStyleCnt="0">
        <dgm:presLayoutVars>
          <dgm:chPref val="1"/>
          <dgm:dir/>
          <dgm:animOne val="branch"/>
          <dgm:animLvl val="lvl"/>
          <dgm:resizeHandles/>
        </dgm:presLayoutVars>
      </dgm:prSet>
      <dgm:spPr/>
      <dgm:t>
        <a:bodyPr/>
        <a:lstStyle/>
        <a:p>
          <a:endParaRPr lang="zh-TW" altLang="en-US"/>
        </a:p>
      </dgm:t>
    </dgm:pt>
    <dgm:pt modelId="{1F34CF0C-59D7-4BDB-BA2A-72F255F37E31}" type="pres">
      <dgm:prSet presAssocID="{DDF29285-5F67-463F-9783-106C4731B9BB}" presName="root" presStyleCnt="0"/>
      <dgm:spPr/>
    </dgm:pt>
    <dgm:pt modelId="{93ED16A3-6D08-4AA7-A861-53995803A921}" type="pres">
      <dgm:prSet presAssocID="{DDF29285-5F67-463F-9783-106C4731B9BB}" presName="rootComposite" presStyleCnt="0"/>
      <dgm:spPr/>
    </dgm:pt>
    <dgm:pt modelId="{F2135B55-871C-4079-89DE-D78E48A02C61}" type="pres">
      <dgm:prSet presAssocID="{DDF29285-5F67-463F-9783-106C4731B9BB}" presName="rootText" presStyleLbl="node1" presStyleIdx="0" presStyleCnt="1" custScaleX="179894"/>
      <dgm:spPr/>
      <dgm:t>
        <a:bodyPr/>
        <a:lstStyle/>
        <a:p>
          <a:endParaRPr lang="zh-TW" altLang="en-US"/>
        </a:p>
      </dgm:t>
    </dgm:pt>
    <dgm:pt modelId="{050BE5EE-7C9F-4106-AAF0-8E7311A5A7BD}" type="pres">
      <dgm:prSet presAssocID="{DDF29285-5F67-463F-9783-106C4731B9BB}" presName="rootConnector" presStyleLbl="node1" presStyleIdx="0" presStyleCnt="1"/>
      <dgm:spPr/>
      <dgm:t>
        <a:bodyPr/>
        <a:lstStyle/>
        <a:p>
          <a:endParaRPr lang="zh-TW" altLang="en-US"/>
        </a:p>
      </dgm:t>
    </dgm:pt>
    <dgm:pt modelId="{10AFEFD6-372A-4A41-AF1F-9F4E700912C4}" type="pres">
      <dgm:prSet presAssocID="{DDF29285-5F67-463F-9783-106C4731B9BB}" presName="childShape" presStyleCnt="0"/>
      <dgm:spPr/>
    </dgm:pt>
    <dgm:pt modelId="{2DFCF5DF-ECB7-4984-9266-CA57F8E166D3}" type="pres">
      <dgm:prSet presAssocID="{51810461-AD15-444E-A2E6-97EB23F75701}" presName="Name13" presStyleLbl="parChTrans1D2" presStyleIdx="0" presStyleCnt="1"/>
      <dgm:spPr/>
      <dgm:t>
        <a:bodyPr/>
        <a:lstStyle/>
        <a:p>
          <a:endParaRPr lang="zh-TW" altLang="en-US"/>
        </a:p>
      </dgm:t>
    </dgm:pt>
    <dgm:pt modelId="{BDCF872B-6434-4129-936D-47C2832DE999}" type="pres">
      <dgm:prSet presAssocID="{6E51D52F-5E1E-4E50-95ED-C947D0343A42}" presName="childText" presStyleLbl="bgAcc1" presStyleIdx="0" presStyleCnt="1" custScaleX="246664">
        <dgm:presLayoutVars>
          <dgm:bulletEnabled val="1"/>
        </dgm:presLayoutVars>
      </dgm:prSet>
      <dgm:spPr/>
      <dgm:t>
        <a:bodyPr/>
        <a:lstStyle/>
        <a:p>
          <a:endParaRPr lang="zh-TW" altLang="en-US"/>
        </a:p>
      </dgm:t>
    </dgm:pt>
  </dgm:ptLst>
  <dgm:cxnLst>
    <dgm:cxn modelId="{0239C56B-E634-49E1-9A82-F7CCF462FBAF}" type="presOf" srcId="{DDF29285-5F67-463F-9783-106C4731B9BB}" destId="{F2135B55-871C-4079-89DE-D78E48A02C61}" srcOrd="0" destOrd="0" presId="urn:microsoft.com/office/officeart/2005/8/layout/hierarchy3"/>
    <dgm:cxn modelId="{6A83EC43-32E9-4CAF-8564-15EA5756630F}" type="presOf" srcId="{6E51D52F-5E1E-4E50-95ED-C947D0343A42}" destId="{BDCF872B-6434-4129-936D-47C2832DE999}" srcOrd="0" destOrd="0" presId="urn:microsoft.com/office/officeart/2005/8/layout/hierarchy3"/>
    <dgm:cxn modelId="{F9AB54C0-42D7-4557-9644-398D9FBDCC26}" type="presOf" srcId="{37FFBDE9-5A30-41D8-9CA2-F32F67F8E211}" destId="{B6BC02AF-E811-403E-A08F-A863E114DDC4}" srcOrd="0" destOrd="0" presId="urn:microsoft.com/office/officeart/2005/8/layout/hierarchy3"/>
    <dgm:cxn modelId="{82DD4F91-8E7E-4209-A776-8C799EA15860}" type="presOf" srcId="{DDF29285-5F67-463F-9783-106C4731B9BB}" destId="{050BE5EE-7C9F-4106-AAF0-8E7311A5A7BD}" srcOrd="1" destOrd="0" presId="urn:microsoft.com/office/officeart/2005/8/layout/hierarchy3"/>
    <dgm:cxn modelId="{D7515974-8F40-4B8D-983C-A755955EEF84}" type="presOf" srcId="{51810461-AD15-444E-A2E6-97EB23F75701}" destId="{2DFCF5DF-ECB7-4984-9266-CA57F8E166D3}" srcOrd="0" destOrd="0" presId="urn:microsoft.com/office/officeart/2005/8/layout/hierarchy3"/>
    <dgm:cxn modelId="{1B7DB7EF-E574-431F-B162-32C9F5C21669}" srcId="{DDF29285-5F67-463F-9783-106C4731B9BB}" destId="{6E51D52F-5E1E-4E50-95ED-C947D0343A42}" srcOrd="0" destOrd="0" parTransId="{51810461-AD15-444E-A2E6-97EB23F75701}" sibTransId="{97DCE565-F5EF-411F-A021-DAA4B72A66D2}"/>
    <dgm:cxn modelId="{D8B5F4E0-FF18-44D7-9807-E80163F14EED}" srcId="{37FFBDE9-5A30-41D8-9CA2-F32F67F8E211}" destId="{DDF29285-5F67-463F-9783-106C4731B9BB}" srcOrd="0" destOrd="0" parTransId="{E969344E-6058-44F4-BAAB-B49D0F116B8A}" sibTransId="{3DF63521-9861-4C2B-BC37-AF70DB9D20B4}"/>
    <dgm:cxn modelId="{CB6A2EF6-93AD-4CA8-85D3-9D1F37D89A18}" type="presParOf" srcId="{B6BC02AF-E811-403E-A08F-A863E114DDC4}" destId="{1F34CF0C-59D7-4BDB-BA2A-72F255F37E31}" srcOrd="0" destOrd="0" presId="urn:microsoft.com/office/officeart/2005/8/layout/hierarchy3"/>
    <dgm:cxn modelId="{77FD933B-249E-4F0E-A5EE-0E1B12F36B32}" type="presParOf" srcId="{1F34CF0C-59D7-4BDB-BA2A-72F255F37E31}" destId="{93ED16A3-6D08-4AA7-A861-53995803A921}" srcOrd="0" destOrd="0" presId="urn:microsoft.com/office/officeart/2005/8/layout/hierarchy3"/>
    <dgm:cxn modelId="{5A30B1A0-9F7B-40B6-8ACE-66FBE1DD2621}" type="presParOf" srcId="{93ED16A3-6D08-4AA7-A861-53995803A921}" destId="{F2135B55-871C-4079-89DE-D78E48A02C61}" srcOrd="0" destOrd="0" presId="urn:microsoft.com/office/officeart/2005/8/layout/hierarchy3"/>
    <dgm:cxn modelId="{4698F3DC-31B2-4F86-8E26-A3CD361A6B0B}" type="presParOf" srcId="{93ED16A3-6D08-4AA7-A861-53995803A921}" destId="{050BE5EE-7C9F-4106-AAF0-8E7311A5A7BD}" srcOrd="1" destOrd="0" presId="urn:microsoft.com/office/officeart/2005/8/layout/hierarchy3"/>
    <dgm:cxn modelId="{44ABB8C1-6804-4F82-AA96-995638D6E008}" type="presParOf" srcId="{1F34CF0C-59D7-4BDB-BA2A-72F255F37E31}" destId="{10AFEFD6-372A-4A41-AF1F-9F4E700912C4}" srcOrd="1" destOrd="0" presId="urn:microsoft.com/office/officeart/2005/8/layout/hierarchy3"/>
    <dgm:cxn modelId="{978AF8BC-44A3-4FC3-A974-3AE8D3644DC8}" type="presParOf" srcId="{10AFEFD6-372A-4A41-AF1F-9F4E700912C4}" destId="{2DFCF5DF-ECB7-4984-9266-CA57F8E166D3}" srcOrd="0" destOrd="0" presId="urn:microsoft.com/office/officeart/2005/8/layout/hierarchy3"/>
    <dgm:cxn modelId="{27CCFE23-E047-4A2D-92C8-4BB7DF1E7853}" type="presParOf" srcId="{10AFEFD6-372A-4A41-AF1F-9F4E700912C4}" destId="{BDCF872B-6434-4129-936D-47C2832DE999}" srcOrd="1" destOrd="0" presId="urn:microsoft.com/office/officeart/2005/8/layout/hierarchy3"/>
  </dgm:cxnLst>
  <dgm:bg/>
  <dgm:whole/>
</dgm:dataModel>
</file>

<file path=ppt/diagrams/data12.xml><?xml version="1.0" encoding="utf-8"?>
<dgm:dataModel xmlns:dgm="http://schemas.openxmlformats.org/drawingml/2006/diagram" xmlns:a="http://schemas.openxmlformats.org/drawingml/2006/main">
  <dgm:ptLst>
    <dgm:pt modelId="{37FFBDE9-5A30-41D8-9CA2-F32F67F8E21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DDF29285-5F67-463F-9783-106C4731B9BB}">
      <dgm:prSet phldrT="[文字]"/>
      <dgm:spPr/>
      <dgm:t>
        <a:bodyPr/>
        <a:lstStyle/>
        <a:p>
          <a:r>
            <a:rPr lang="zh-TW" dirty="0" smtClean="0"/>
            <a:t>協商</a:t>
          </a:r>
          <a:r>
            <a:rPr lang="zh-TW" altLang="en-US" dirty="0" smtClean="0"/>
            <a:t>原則</a:t>
          </a:r>
          <a:endParaRPr lang="zh-TW" altLang="en-US" dirty="0"/>
        </a:p>
      </dgm:t>
    </dgm:pt>
    <dgm:pt modelId="{E969344E-6058-44F4-BAAB-B49D0F116B8A}" type="parTrans" cxnId="{D8B5F4E0-FF18-44D7-9807-E80163F14EED}">
      <dgm:prSet/>
      <dgm:spPr/>
      <dgm:t>
        <a:bodyPr/>
        <a:lstStyle/>
        <a:p>
          <a:endParaRPr lang="zh-TW" altLang="en-US"/>
        </a:p>
      </dgm:t>
    </dgm:pt>
    <dgm:pt modelId="{3DF63521-9861-4C2B-BC37-AF70DB9D20B4}" type="sibTrans" cxnId="{D8B5F4E0-FF18-44D7-9807-E80163F14EED}">
      <dgm:prSet/>
      <dgm:spPr/>
      <dgm:t>
        <a:bodyPr/>
        <a:lstStyle/>
        <a:p>
          <a:endParaRPr lang="zh-TW" altLang="en-US"/>
        </a:p>
      </dgm:t>
    </dgm:pt>
    <dgm:pt modelId="{6E51D52F-5E1E-4E50-95ED-C947D0343A42}">
      <dgm:prSet phldrT="[文字]"/>
      <dgm:spPr/>
      <dgm:t>
        <a:bodyPr/>
        <a:lstStyle/>
        <a:p>
          <a:r>
            <a:rPr lang="zh-TW" altLang="en-US" dirty="0" smtClean="0"/>
            <a:t>公平、公正</a:t>
          </a:r>
          <a:endParaRPr lang="zh-TW" altLang="en-US" dirty="0"/>
        </a:p>
      </dgm:t>
    </dgm:pt>
    <dgm:pt modelId="{51810461-AD15-444E-A2E6-97EB23F75701}" type="parTrans" cxnId="{1B7DB7EF-E574-431F-B162-32C9F5C21669}">
      <dgm:prSet/>
      <dgm:spPr/>
      <dgm:t>
        <a:bodyPr/>
        <a:lstStyle/>
        <a:p>
          <a:endParaRPr lang="zh-TW" altLang="en-US"/>
        </a:p>
      </dgm:t>
    </dgm:pt>
    <dgm:pt modelId="{97DCE565-F5EF-411F-A021-DAA4B72A66D2}" type="sibTrans" cxnId="{1B7DB7EF-E574-431F-B162-32C9F5C21669}">
      <dgm:prSet/>
      <dgm:spPr/>
      <dgm:t>
        <a:bodyPr/>
        <a:lstStyle/>
        <a:p>
          <a:endParaRPr lang="zh-TW" altLang="en-US"/>
        </a:p>
      </dgm:t>
    </dgm:pt>
    <dgm:pt modelId="{B6BC02AF-E811-403E-A08F-A863E114DDC4}" type="pres">
      <dgm:prSet presAssocID="{37FFBDE9-5A30-41D8-9CA2-F32F67F8E211}" presName="diagram" presStyleCnt="0">
        <dgm:presLayoutVars>
          <dgm:chPref val="1"/>
          <dgm:dir/>
          <dgm:animOne val="branch"/>
          <dgm:animLvl val="lvl"/>
          <dgm:resizeHandles/>
        </dgm:presLayoutVars>
      </dgm:prSet>
      <dgm:spPr/>
      <dgm:t>
        <a:bodyPr/>
        <a:lstStyle/>
        <a:p>
          <a:endParaRPr lang="zh-TW" altLang="en-US"/>
        </a:p>
      </dgm:t>
    </dgm:pt>
    <dgm:pt modelId="{1F34CF0C-59D7-4BDB-BA2A-72F255F37E31}" type="pres">
      <dgm:prSet presAssocID="{DDF29285-5F67-463F-9783-106C4731B9BB}" presName="root" presStyleCnt="0"/>
      <dgm:spPr/>
    </dgm:pt>
    <dgm:pt modelId="{93ED16A3-6D08-4AA7-A861-53995803A921}" type="pres">
      <dgm:prSet presAssocID="{DDF29285-5F67-463F-9783-106C4731B9BB}" presName="rootComposite" presStyleCnt="0"/>
      <dgm:spPr/>
    </dgm:pt>
    <dgm:pt modelId="{F2135B55-871C-4079-89DE-D78E48A02C61}" type="pres">
      <dgm:prSet presAssocID="{DDF29285-5F67-463F-9783-106C4731B9BB}" presName="rootText" presStyleLbl="node1" presStyleIdx="0" presStyleCnt="1" custScaleX="179894"/>
      <dgm:spPr/>
      <dgm:t>
        <a:bodyPr/>
        <a:lstStyle/>
        <a:p>
          <a:endParaRPr lang="zh-TW" altLang="en-US"/>
        </a:p>
      </dgm:t>
    </dgm:pt>
    <dgm:pt modelId="{050BE5EE-7C9F-4106-AAF0-8E7311A5A7BD}" type="pres">
      <dgm:prSet presAssocID="{DDF29285-5F67-463F-9783-106C4731B9BB}" presName="rootConnector" presStyleLbl="node1" presStyleIdx="0" presStyleCnt="1"/>
      <dgm:spPr/>
      <dgm:t>
        <a:bodyPr/>
        <a:lstStyle/>
        <a:p>
          <a:endParaRPr lang="zh-TW" altLang="en-US"/>
        </a:p>
      </dgm:t>
    </dgm:pt>
    <dgm:pt modelId="{10AFEFD6-372A-4A41-AF1F-9F4E700912C4}" type="pres">
      <dgm:prSet presAssocID="{DDF29285-5F67-463F-9783-106C4731B9BB}" presName="childShape" presStyleCnt="0"/>
      <dgm:spPr/>
    </dgm:pt>
    <dgm:pt modelId="{2DFCF5DF-ECB7-4984-9266-CA57F8E166D3}" type="pres">
      <dgm:prSet presAssocID="{51810461-AD15-444E-A2E6-97EB23F75701}" presName="Name13" presStyleLbl="parChTrans1D2" presStyleIdx="0" presStyleCnt="1"/>
      <dgm:spPr/>
      <dgm:t>
        <a:bodyPr/>
        <a:lstStyle/>
        <a:p>
          <a:endParaRPr lang="zh-TW" altLang="en-US"/>
        </a:p>
      </dgm:t>
    </dgm:pt>
    <dgm:pt modelId="{BDCF872B-6434-4129-936D-47C2832DE999}" type="pres">
      <dgm:prSet presAssocID="{6E51D52F-5E1E-4E50-95ED-C947D0343A42}" presName="childText" presStyleLbl="bgAcc1" presStyleIdx="0" presStyleCnt="1" custScaleX="246664">
        <dgm:presLayoutVars>
          <dgm:bulletEnabled val="1"/>
        </dgm:presLayoutVars>
      </dgm:prSet>
      <dgm:spPr/>
      <dgm:t>
        <a:bodyPr/>
        <a:lstStyle/>
        <a:p>
          <a:endParaRPr lang="zh-TW" altLang="en-US"/>
        </a:p>
      </dgm:t>
    </dgm:pt>
  </dgm:ptLst>
  <dgm:cxnLst>
    <dgm:cxn modelId="{A312B7B6-5AB1-4999-8753-4EC01D6BC8F4}" type="presOf" srcId="{37FFBDE9-5A30-41D8-9CA2-F32F67F8E211}" destId="{B6BC02AF-E811-403E-A08F-A863E114DDC4}" srcOrd="0" destOrd="0" presId="urn:microsoft.com/office/officeart/2005/8/layout/hierarchy3"/>
    <dgm:cxn modelId="{B8EECA3F-7836-4AA4-833D-890DBB24333A}" type="presOf" srcId="{51810461-AD15-444E-A2E6-97EB23F75701}" destId="{2DFCF5DF-ECB7-4984-9266-CA57F8E166D3}" srcOrd="0" destOrd="0" presId="urn:microsoft.com/office/officeart/2005/8/layout/hierarchy3"/>
    <dgm:cxn modelId="{76F96296-EFA3-4DC3-B7B2-ACB7DA3CB16C}" type="presOf" srcId="{6E51D52F-5E1E-4E50-95ED-C947D0343A42}" destId="{BDCF872B-6434-4129-936D-47C2832DE999}" srcOrd="0" destOrd="0" presId="urn:microsoft.com/office/officeart/2005/8/layout/hierarchy3"/>
    <dgm:cxn modelId="{ABE9E442-02C5-4B42-BACD-294766A8F6C1}" type="presOf" srcId="{DDF29285-5F67-463F-9783-106C4731B9BB}" destId="{F2135B55-871C-4079-89DE-D78E48A02C61}" srcOrd="0" destOrd="0" presId="urn:microsoft.com/office/officeart/2005/8/layout/hierarchy3"/>
    <dgm:cxn modelId="{1587DB3B-6D94-4FD6-BB8E-87FA36370B15}" type="presOf" srcId="{DDF29285-5F67-463F-9783-106C4731B9BB}" destId="{050BE5EE-7C9F-4106-AAF0-8E7311A5A7BD}" srcOrd="1" destOrd="0" presId="urn:microsoft.com/office/officeart/2005/8/layout/hierarchy3"/>
    <dgm:cxn modelId="{1B7DB7EF-E574-431F-B162-32C9F5C21669}" srcId="{DDF29285-5F67-463F-9783-106C4731B9BB}" destId="{6E51D52F-5E1E-4E50-95ED-C947D0343A42}" srcOrd="0" destOrd="0" parTransId="{51810461-AD15-444E-A2E6-97EB23F75701}" sibTransId="{97DCE565-F5EF-411F-A021-DAA4B72A66D2}"/>
    <dgm:cxn modelId="{D8B5F4E0-FF18-44D7-9807-E80163F14EED}" srcId="{37FFBDE9-5A30-41D8-9CA2-F32F67F8E211}" destId="{DDF29285-5F67-463F-9783-106C4731B9BB}" srcOrd="0" destOrd="0" parTransId="{E969344E-6058-44F4-BAAB-B49D0F116B8A}" sibTransId="{3DF63521-9861-4C2B-BC37-AF70DB9D20B4}"/>
    <dgm:cxn modelId="{A74DBB7C-39D3-4FC6-8919-07495A7F6C3D}" type="presParOf" srcId="{B6BC02AF-E811-403E-A08F-A863E114DDC4}" destId="{1F34CF0C-59D7-4BDB-BA2A-72F255F37E31}" srcOrd="0" destOrd="0" presId="urn:microsoft.com/office/officeart/2005/8/layout/hierarchy3"/>
    <dgm:cxn modelId="{E8394CDE-EB20-463F-8E6E-C4333EF327E4}" type="presParOf" srcId="{1F34CF0C-59D7-4BDB-BA2A-72F255F37E31}" destId="{93ED16A3-6D08-4AA7-A861-53995803A921}" srcOrd="0" destOrd="0" presId="urn:microsoft.com/office/officeart/2005/8/layout/hierarchy3"/>
    <dgm:cxn modelId="{BAD5CA81-1B43-4822-9D12-873BCC0D61A4}" type="presParOf" srcId="{93ED16A3-6D08-4AA7-A861-53995803A921}" destId="{F2135B55-871C-4079-89DE-D78E48A02C61}" srcOrd="0" destOrd="0" presId="urn:microsoft.com/office/officeart/2005/8/layout/hierarchy3"/>
    <dgm:cxn modelId="{4980C38B-C425-452A-97A3-CB45CD36906A}" type="presParOf" srcId="{93ED16A3-6D08-4AA7-A861-53995803A921}" destId="{050BE5EE-7C9F-4106-AAF0-8E7311A5A7BD}" srcOrd="1" destOrd="0" presId="urn:microsoft.com/office/officeart/2005/8/layout/hierarchy3"/>
    <dgm:cxn modelId="{4A0F4C08-8F2D-4E77-A2B7-37DBEC505934}" type="presParOf" srcId="{1F34CF0C-59D7-4BDB-BA2A-72F255F37E31}" destId="{10AFEFD6-372A-4A41-AF1F-9F4E700912C4}" srcOrd="1" destOrd="0" presId="urn:microsoft.com/office/officeart/2005/8/layout/hierarchy3"/>
    <dgm:cxn modelId="{C3AF052A-278D-40E1-A4AB-B5A250759A78}" type="presParOf" srcId="{10AFEFD6-372A-4A41-AF1F-9F4E700912C4}" destId="{2DFCF5DF-ECB7-4984-9266-CA57F8E166D3}" srcOrd="0" destOrd="0" presId="urn:microsoft.com/office/officeart/2005/8/layout/hierarchy3"/>
    <dgm:cxn modelId="{ECA3F54A-2149-4827-8782-016E397CACEE}" type="presParOf" srcId="{10AFEFD6-372A-4A41-AF1F-9F4E700912C4}" destId="{BDCF872B-6434-4129-936D-47C2832DE999}" srcOrd="1" destOrd="0" presId="urn:microsoft.com/office/officeart/2005/8/layout/hierarchy3"/>
  </dgm:cxnLst>
  <dgm:bg/>
  <dgm:whole/>
</dgm:dataModel>
</file>

<file path=ppt/diagrams/data13.xml><?xml version="1.0" encoding="utf-8"?>
<dgm:dataModel xmlns:dgm="http://schemas.openxmlformats.org/drawingml/2006/diagram" xmlns:a="http://schemas.openxmlformats.org/drawingml/2006/main">
  <dgm:ptLst>
    <dgm:pt modelId="{CA252AD5-203F-405D-8757-44E07824EA8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zh-TW" altLang="en-US"/>
        </a:p>
      </dgm:t>
    </dgm:pt>
    <dgm:pt modelId="{F34B2F7C-FEFD-4322-B025-EC9782C488C7}">
      <dgm:prSet phldrT="[文字]" custT="1"/>
      <dgm:spPr/>
      <dgm:t>
        <a:bodyPr/>
        <a:lstStyle/>
        <a:p>
          <a:r>
            <a:rPr lang="zh-TW" altLang="en-US" sz="3200" b="1" smtClean="0"/>
            <a:t>利息</a:t>
          </a:r>
          <a:endParaRPr lang="zh-TW" altLang="en-US" sz="3200" b="1" dirty="0"/>
        </a:p>
      </dgm:t>
    </dgm:pt>
    <dgm:pt modelId="{BA43CD7D-079E-4B49-AD0C-74E69312EBEC}" type="parTrans" cxnId="{A246436E-8301-4055-ABD5-33395B603121}">
      <dgm:prSet/>
      <dgm:spPr/>
      <dgm:t>
        <a:bodyPr/>
        <a:lstStyle/>
        <a:p>
          <a:endParaRPr lang="zh-TW" altLang="en-US"/>
        </a:p>
      </dgm:t>
    </dgm:pt>
    <dgm:pt modelId="{8406B0BE-4667-469E-8408-F197396EF01A}" type="sibTrans" cxnId="{A246436E-8301-4055-ABD5-33395B603121}">
      <dgm:prSet/>
      <dgm:spPr/>
      <dgm:t>
        <a:bodyPr/>
        <a:lstStyle/>
        <a:p>
          <a:endParaRPr lang="zh-TW" altLang="en-US"/>
        </a:p>
      </dgm:t>
    </dgm:pt>
    <dgm:pt modelId="{A7C5D085-6FAE-4E27-9DD6-6D6F9E513E87}" type="pres">
      <dgm:prSet presAssocID="{CA252AD5-203F-405D-8757-44E07824EA87}" presName="Name0" presStyleCnt="0">
        <dgm:presLayoutVars>
          <dgm:chPref val="1"/>
          <dgm:dir/>
          <dgm:animOne val="branch"/>
          <dgm:animLvl val="lvl"/>
          <dgm:resizeHandles/>
        </dgm:presLayoutVars>
      </dgm:prSet>
      <dgm:spPr/>
      <dgm:t>
        <a:bodyPr/>
        <a:lstStyle/>
        <a:p>
          <a:endParaRPr lang="zh-TW" altLang="en-US"/>
        </a:p>
      </dgm:t>
    </dgm:pt>
    <dgm:pt modelId="{472CAAF8-A67B-491D-A3EC-D3093646EB98}" type="pres">
      <dgm:prSet presAssocID="{F34B2F7C-FEFD-4322-B025-EC9782C488C7}" presName="vertOne" presStyleCnt="0"/>
      <dgm:spPr/>
      <dgm:t>
        <a:bodyPr/>
        <a:lstStyle/>
        <a:p>
          <a:endParaRPr lang="zh-TW" altLang="en-US"/>
        </a:p>
      </dgm:t>
    </dgm:pt>
    <dgm:pt modelId="{C1D35AEF-778B-45A0-B16B-4C5473B9B521}" type="pres">
      <dgm:prSet presAssocID="{F34B2F7C-FEFD-4322-B025-EC9782C488C7}" presName="txOne" presStyleLbl="node0" presStyleIdx="0" presStyleCnt="1" custLinFactNeighborX="-2913">
        <dgm:presLayoutVars>
          <dgm:chPref val="3"/>
        </dgm:presLayoutVars>
      </dgm:prSet>
      <dgm:spPr/>
      <dgm:t>
        <a:bodyPr/>
        <a:lstStyle/>
        <a:p>
          <a:endParaRPr lang="zh-TW" altLang="en-US"/>
        </a:p>
      </dgm:t>
    </dgm:pt>
    <dgm:pt modelId="{84C59A6F-1F79-4668-BEAE-FAF416E732A7}" type="pres">
      <dgm:prSet presAssocID="{F34B2F7C-FEFD-4322-B025-EC9782C488C7}" presName="horzOne" presStyleCnt="0"/>
      <dgm:spPr/>
      <dgm:t>
        <a:bodyPr/>
        <a:lstStyle/>
        <a:p>
          <a:endParaRPr lang="zh-TW" altLang="en-US"/>
        </a:p>
      </dgm:t>
    </dgm:pt>
  </dgm:ptLst>
  <dgm:cxnLst>
    <dgm:cxn modelId="{A246436E-8301-4055-ABD5-33395B603121}" srcId="{CA252AD5-203F-405D-8757-44E07824EA87}" destId="{F34B2F7C-FEFD-4322-B025-EC9782C488C7}" srcOrd="0" destOrd="0" parTransId="{BA43CD7D-079E-4B49-AD0C-74E69312EBEC}" sibTransId="{8406B0BE-4667-469E-8408-F197396EF01A}"/>
    <dgm:cxn modelId="{0FA8B37E-1C03-45C5-89E2-2CE31AA3CF1B}" type="presOf" srcId="{CA252AD5-203F-405D-8757-44E07824EA87}" destId="{A7C5D085-6FAE-4E27-9DD6-6D6F9E513E87}" srcOrd="0" destOrd="0" presId="urn:microsoft.com/office/officeart/2005/8/layout/hierarchy4"/>
    <dgm:cxn modelId="{9EB10E21-C194-4F62-AFA4-1A029151E56F}" type="presOf" srcId="{F34B2F7C-FEFD-4322-B025-EC9782C488C7}" destId="{C1D35AEF-778B-45A0-B16B-4C5473B9B521}" srcOrd="0" destOrd="0" presId="urn:microsoft.com/office/officeart/2005/8/layout/hierarchy4"/>
    <dgm:cxn modelId="{51CA2ADC-AE2D-4098-88B5-FBA60AAE51B5}" type="presParOf" srcId="{A7C5D085-6FAE-4E27-9DD6-6D6F9E513E87}" destId="{472CAAF8-A67B-491D-A3EC-D3093646EB98}" srcOrd="0" destOrd="0" presId="urn:microsoft.com/office/officeart/2005/8/layout/hierarchy4"/>
    <dgm:cxn modelId="{9B64D3B3-F47D-4CF9-B9AC-F1FFA455CBB6}" type="presParOf" srcId="{472CAAF8-A67B-491D-A3EC-D3093646EB98}" destId="{C1D35AEF-778B-45A0-B16B-4C5473B9B521}" srcOrd="0" destOrd="0" presId="urn:microsoft.com/office/officeart/2005/8/layout/hierarchy4"/>
    <dgm:cxn modelId="{B21EC09F-21A0-4E80-B62A-E230362C12DD}" type="presParOf" srcId="{472CAAF8-A67B-491D-A3EC-D3093646EB98}" destId="{84C59A6F-1F79-4668-BEAE-FAF416E732A7}" srcOrd="1" destOrd="0" presId="urn:microsoft.com/office/officeart/2005/8/layout/hierarchy4"/>
  </dgm:cxnLst>
  <dgm:bg/>
  <dgm:whole/>
</dgm:dataModel>
</file>

<file path=ppt/diagrams/data14.xml><?xml version="1.0" encoding="utf-8"?>
<dgm:dataModel xmlns:dgm="http://schemas.openxmlformats.org/drawingml/2006/diagram" xmlns:a="http://schemas.openxmlformats.org/drawingml/2006/main">
  <dgm:ptLst>
    <dgm:pt modelId="{CA252AD5-203F-405D-8757-44E07824EA8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zh-TW" altLang="en-US"/>
        </a:p>
      </dgm:t>
    </dgm:pt>
    <dgm:pt modelId="{F34B2F7C-FEFD-4322-B025-EC9782C488C7}">
      <dgm:prSet phldrT="[文字]" custT="1"/>
      <dgm:spPr/>
      <dgm:t>
        <a:bodyPr/>
        <a:lstStyle/>
        <a:p>
          <a:r>
            <a:rPr lang="en-US" altLang="zh-TW" sz="3200" b="1" smtClean="0"/>
            <a:t>(</a:t>
          </a:r>
          <a:r>
            <a:rPr lang="zh-TW" altLang="en-US" sz="3200" b="1" smtClean="0"/>
            <a:t>前欠費用</a:t>
          </a:r>
          <a:r>
            <a:rPr lang="en-US" altLang="zh-TW" sz="3200" b="1" smtClean="0"/>
            <a:t>)</a:t>
          </a:r>
          <a:endParaRPr lang="zh-TW" altLang="en-US" sz="3200" b="1" dirty="0"/>
        </a:p>
      </dgm:t>
    </dgm:pt>
    <dgm:pt modelId="{BA43CD7D-079E-4B49-AD0C-74E69312EBEC}" type="parTrans" cxnId="{A246436E-8301-4055-ABD5-33395B603121}">
      <dgm:prSet/>
      <dgm:spPr/>
      <dgm:t>
        <a:bodyPr/>
        <a:lstStyle/>
        <a:p>
          <a:endParaRPr lang="zh-TW" altLang="en-US"/>
        </a:p>
      </dgm:t>
    </dgm:pt>
    <dgm:pt modelId="{8406B0BE-4667-469E-8408-F197396EF01A}" type="sibTrans" cxnId="{A246436E-8301-4055-ABD5-33395B603121}">
      <dgm:prSet/>
      <dgm:spPr/>
      <dgm:t>
        <a:bodyPr/>
        <a:lstStyle/>
        <a:p>
          <a:endParaRPr lang="zh-TW" altLang="en-US"/>
        </a:p>
      </dgm:t>
    </dgm:pt>
    <dgm:pt modelId="{D530ED66-BF66-4990-AC7B-18758CD85622}">
      <dgm:prSet phldrT="[文字]" custT="1"/>
      <dgm:spPr/>
      <dgm:t>
        <a:bodyPr/>
        <a:lstStyle/>
        <a:p>
          <a:r>
            <a:rPr lang="zh-TW" altLang="en-US" sz="3200" b="1" dirty="0" smtClean="0"/>
            <a:t>利息</a:t>
          </a:r>
          <a:endParaRPr lang="zh-TW" altLang="en-US" sz="3200" b="1" dirty="0"/>
        </a:p>
      </dgm:t>
    </dgm:pt>
    <dgm:pt modelId="{FC3BD089-2C8D-4EAF-8D27-B33AEC1B8B9E}" type="parTrans" cxnId="{A541C757-4E1D-4795-857F-7D6755066012}">
      <dgm:prSet/>
      <dgm:spPr/>
      <dgm:t>
        <a:bodyPr/>
        <a:lstStyle/>
        <a:p>
          <a:endParaRPr lang="zh-TW" altLang="en-US"/>
        </a:p>
      </dgm:t>
    </dgm:pt>
    <dgm:pt modelId="{3CE43680-6C35-41F9-A00C-984841624AF7}" type="sibTrans" cxnId="{A541C757-4E1D-4795-857F-7D6755066012}">
      <dgm:prSet/>
      <dgm:spPr/>
      <dgm:t>
        <a:bodyPr/>
        <a:lstStyle/>
        <a:p>
          <a:endParaRPr lang="zh-TW" altLang="en-US"/>
        </a:p>
      </dgm:t>
    </dgm:pt>
    <dgm:pt modelId="{007EEA2C-63AC-4697-96A9-09C3A37149EF}">
      <dgm:prSet phldrT="[文字]" custT="1"/>
      <dgm:spPr/>
      <dgm:t>
        <a:bodyPr/>
        <a:lstStyle/>
        <a:p>
          <a:r>
            <a:rPr lang="zh-TW" altLang="en-US" sz="2800" b="1" smtClean="0"/>
            <a:t>違約金</a:t>
          </a:r>
          <a:endParaRPr lang="zh-TW" altLang="en-US" sz="2800" b="1" dirty="0"/>
        </a:p>
      </dgm:t>
    </dgm:pt>
    <dgm:pt modelId="{4887B7C5-8A1C-4C85-9608-9F41DDB5E51C}" type="parTrans" cxnId="{85B2C8F5-086B-4323-902D-BC8E25B0C700}">
      <dgm:prSet/>
      <dgm:spPr/>
      <dgm:t>
        <a:bodyPr/>
        <a:lstStyle/>
        <a:p>
          <a:endParaRPr lang="zh-TW" altLang="en-US"/>
        </a:p>
      </dgm:t>
    </dgm:pt>
    <dgm:pt modelId="{9DAB1318-9806-4E10-BA8F-0141FD75C8F9}" type="sibTrans" cxnId="{85B2C8F5-086B-4323-902D-BC8E25B0C700}">
      <dgm:prSet/>
      <dgm:spPr/>
      <dgm:t>
        <a:bodyPr/>
        <a:lstStyle/>
        <a:p>
          <a:endParaRPr lang="zh-TW" altLang="en-US"/>
        </a:p>
      </dgm:t>
    </dgm:pt>
    <dgm:pt modelId="{D0D482E1-5164-49C0-B106-29EEBF3FE2DD}">
      <dgm:prSet custT="1"/>
      <dgm:spPr/>
      <dgm:t>
        <a:bodyPr/>
        <a:lstStyle/>
        <a:p>
          <a:r>
            <a:rPr lang="zh-TW" altLang="en-US" sz="2400" b="1" smtClean="0"/>
            <a:t>其他費用</a:t>
          </a:r>
          <a:r>
            <a:rPr lang="en-US" altLang="zh-TW" sz="2400" b="1" smtClean="0"/>
            <a:t>(</a:t>
          </a:r>
          <a:r>
            <a:rPr lang="zh-TW" altLang="en-US" sz="2400" b="1" smtClean="0"/>
            <a:t>訴訟費等</a:t>
          </a:r>
          <a:r>
            <a:rPr lang="en-US" altLang="zh-TW" sz="2400" b="1" smtClean="0"/>
            <a:t>)</a:t>
          </a:r>
          <a:endParaRPr lang="zh-TW" altLang="en-US" sz="2400" b="1" dirty="0"/>
        </a:p>
      </dgm:t>
    </dgm:pt>
    <dgm:pt modelId="{010C1160-9EB4-4BF8-AEDA-B364DFE76C60}" type="parTrans" cxnId="{5D64F0B1-BF10-479B-B5DC-D53BF0C22890}">
      <dgm:prSet/>
      <dgm:spPr/>
      <dgm:t>
        <a:bodyPr/>
        <a:lstStyle/>
        <a:p>
          <a:endParaRPr lang="zh-TW" altLang="en-US"/>
        </a:p>
      </dgm:t>
    </dgm:pt>
    <dgm:pt modelId="{AFFB9BF6-0412-49C5-88E3-82759FA5607A}" type="sibTrans" cxnId="{5D64F0B1-BF10-479B-B5DC-D53BF0C22890}">
      <dgm:prSet/>
      <dgm:spPr/>
      <dgm:t>
        <a:bodyPr/>
        <a:lstStyle/>
        <a:p>
          <a:endParaRPr lang="zh-TW" altLang="en-US"/>
        </a:p>
      </dgm:t>
    </dgm:pt>
    <dgm:pt modelId="{A7C5D085-6FAE-4E27-9DD6-6D6F9E513E87}" type="pres">
      <dgm:prSet presAssocID="{CA252AD5-203F-405D-8757-44E07824EA87}" presName="Name0" presStyleCnt="0">
        <dgm:presLayoutVars>
          <dgm:chPref val="1"/>
          <dgm:dir/>
          <dgm:animOne val="branch"/>
          <dgm:animLvl val="lvl"/>
          <dgm:resizeHandles/>
        </dgm:presLayoutVars>
      </dgm:prSet>
      <dgm:spPr/>
      <dgm:t>
        <a:bodyPr/>
        <a:lstStyle/>
        <a:p>
          <a:endParaRPr lang="zh-TW" altLang="en-US"/>
        </a:p>
      </dgm:t>
    </dgm:pt>
    <dgm:pt modelId="{472CAAF8-A67B-491D-A3EC-D3093646EB98}" type="pres">
      <dgm:prSet presAssocID="{F34B2F7C-FEFD-4322-B025-EC9782C488C7}" presName="vertOne" presStyleCnt="0"/>
      <dgm:spPr/>
      <dgm:t>
        <a:bodyPr/>
        <a:lstStyle/>
        <a:p>
          <a:endParaRPr lang="zh-TW" altLang="en-US"/>
        </a:p>
      </dgm:t>
    </dgm:pt>
    <dgm:pt modelId="{C1D35AEF-778B-45A0-B16B-4C5473B9B521}" type="pres">
      <dgm:prSet presAssocID="{F34B2F7C-FEFD-4322-B025-EC9782C488C7}" presName="txOne" presStyleLbl="node0" presStyleIdx="0" presStyleCnt="1" custScaleY="75931" custLinFactY="-201095" custLinFactNeighborX="5599" custLinFactNeighborY="-300000">
        <dgm:presLayoutVars>
          <dgm:chPref val="3"/>
        </dgm:presLayoutVars>
      </dgm:prSet>
      <dgm:spPr/>
      <dgm:t>
        <a:bodyPr/>
        <a:lstStyle/>
        <a:p>
          <a:endParaRPr lang="zh-TW" altLang="en-US"/>
        </a:p>
      </dgm:t>
    </dgm:pt>
    <dgm:pt modelId="{FD8F5002-396E-4C71-975D-EE6C6625397B}" type="pres">
      <dgm:prSet presAssocID="{F34B2F7C-FEFD-4322-B025-EC9782C488C7}" presName="parTransOne" presStyleCnt="0"/>
      <dgm:spPr/>
      <dgm:t>
        <a:bodyPr/>
        <a:lstStyle/>
        <a:p>
          <a:endParaRPr lang="zh-TW" altLang="en-US"/>
        </a:p>
      </dgm:t>
    </dgm:pt>
    <dgm:pt modelId="{84C59A6F-1F79-4668-BEAE-FAF416E732A7}" type="pres">
      <dgm:prSet presAssocID="{F34B2F7C-FEFD-4322-B025-EC9782C488C7}" presName="horzOne" presStyleCnt="0"/>
      <dgm:spPr/>
      <dgm:t>
        <a:bodyPr/>
        <a:lstStyle/>
        <a:p>
          <a:endParaRPr lang="zh-TW" altLang="en-US"/>
        </a:p>
      </dgm:t>
    </dgm:pt>
    <dgm:pt modelId="{C8FA4CD2-9834-438A-9EB2-E2D203C06FB3}" type="pres">
      <dgm:prSet presAssocID="{D530ED66-BF66-4990-AC7B-18758CD85622}" presName="vertTwo" presStyleCnt="0"/>
      <dgm:spPr/>
      <dgm:t>
        <a:bodyPr/>
        <a:lstStyle/>
        <a:p>
          <a:endParaRPr lang="zh-TW" altLang="en-US"/>
        </a:p>
      </dgm:t>
    </dgm:pt>
    <dgm:pt modelId="{3CB00BAA-04E4-430A-A7F4-71DA797C401C}" type="pres">
      <dgm:prSet presAssocID="{D530ED66-BF66-4990-AC7B-18758CD85622}" presName="txTwo" presStyleLbl="node2" presStyleIdx="0" presStyleCnt="3" custScaleX="112379" custLinFactNeighborX="-114" custLinFactNeighborY="-15960">
        <dgm:presLayoutVars>
          <dgm:chPref val="3"/>
        </dgm:presLayoutVars>
      </dgm:prSet>
      <dgm:spPr/>
      <dgm:t>
        <a:bodyPr/>
        <a:lstStyle/>
        <a:p>
          <a:endParaRPr lang="zh-TW" altLang="en-US"/>
        </a:p>
      </dgm:t>
    </dgm:pt>
    <dgm:pt modelId="{70782F89-125C-4C8C-805F-0C8F51950EBF}" type="pres">
      <dgm:prSet presAssocID="{D530ED66-BF66-4990-AC7B-18758CD85622}" presName="horzTwo" presStyleCnt="0"/>
      <dgm:spPr/>
      <dgm:t>
        <a:bodyPr/>
        <a:lstStyle/>
        <a:p>
          <a:endParaRPr lang="zh-TW" altLang="en-US"/>
        </a:p>
      </dgm:t>
    </dgm:pt>
    <dgm:pt modelId="{5EF3D4B5-B657-449F-A75B-E50B51863314}" type="pres">
      <dgm:prSet presAssocID="{3CE43680-6C35-41F9-A00C-984841624AF7}" presName="sibSpaceTwo" presStyleCnt="0"/>
      <dgm:spPr/>
      <dgm:t>
        <a:bodyPr/>
        <a:lstStyle/>
        <a:p>
          <a:endParaRPr lang="zh-TW" altLang="en-US"/>
        </a:p>
      </dgm:t>
    </dgm:pt>
    <dgm:pt modelId="{9201B9AA-255A-47F3-8BD3-CE809409AA98}" type="pres">
      <dgm:prSet presAssocID="{007EEA2C-63AC-4697-96A9-09C3A37149EF}" presName="vertTwo" presStyleCnt="0"/>
      <dgm:spPr/>
      <dgm:t>
        <a:bodyPr/>
        <a:lstStyle/>
        <a:p>
          <a:endParaRPr lang="zh-TW" altLang="en-US"/>
        </a:p>
      </dgm:t>
    </dgm:pt>
    <dgm:pt modelId="{6C109F9E-8B53-4BA1-B992-9838050D8366}" type="pres">
      <dgm:prSet presAssocID="{007EEA2C-63AC-4697-96A9-09C3A37149EF}" presName="txTwo" presStyleLbl="node2" presStyleIdx="1" presStyleCnt="3" custScaleX="106470" custScaleY="99171" custLinFactNeighborX="-1122" custLinFactNeighborY="-15961">
        <dgm:presLayoutVars>
          <dgm:chPref val="3"/>
        </dgm:presLayoutVars>
      </dgm:prSet>
      <dgm:spPr/>
      <dgm:t>
        <a:bodyPr/>
        <a:lstStyle/>
        <a:p>
          <a:endParaRPr lang="zh-TW" altLang="en-US"/>
        </a:p>
      </dgm:t>
    </dgm:pt>
    <dgm:pt modelId="{C1EDFC9C-AA3F-4F15-A839-B42BC32EDAFA}" type="pres">
      <dgm:prSet presAssocID="{007EEA2C-63AC-4697-96A9-09C3A37149EF}" presName="horzTwo" presStyleCnt="0"/>
      <dgm:spPr/>
      <dgm:t>
        <a:bodyPr/>
        <a:lstStyle/>
        <a:p>
          <a:endParaRPr lang="zh-TW" altLang="en-US"/>
        </a:p>
      </dgm:t>
    </dgm:pt>
    <dgm:pt modelId="{1E81D59E-5005-43C4-8504-CAADCABDD9CD}" type="pres">
      <dgm:prSet presAssocID="{9DAB1318-9806-4E10-BA8F-0141FD75C8F9}" presName="sibSpaceTwo" presStyleCnt="0"/>
      <dgm:spPr/>
      <dgm:t>
        <a:bodyPr/>
        <a:lstStyle/>
        <a:p>
          <a:endParaRPr lang="zh-TW" altLang="en-US"/>
        </a:p>
      </dgm:t>
    </dgm:pt>
    <dgm:pt modelId="{697438A9-CAB1-4C5B-8813-B197BF84A188}" type="pres">
      <dgm:prSet presAssocID="{D0D482E1-5164-49C0-B106-29EEBF3FE2DD}" presName="vertTwo" presStyleCnt="0"/>
      <dgm:spPr/>
      <dgm:t>
        <a:bodyPr/>
        <a:lstStyle/>
        <a:p>
          <a:endParaRPr lang="zh-TW" altLang="en-US"/>
        </a:p>
      </dgm:t>
    </dgm:pt>
    <dgm:pt modelId="{855F2AAC-3286-42B2-944A-625448033864}" type="pres">
      <dgm:prSet presAssocID="{D0D482E1-5164-49C0-B106-29EEBF3FE2DD}" presName="txTwo" presStyleLbl="node2" presStyleIdx="2" presStyleCnt="3" custScaleX="137913" custScaleY="94681" custLinFactNeighborX="-1698" custLinFactNeighborY="-15961">
        <dgm:presLayoutVars>
          <dgm:chPref val="3"/>
        </dgm:presLayoutVars>
      </dgm:prSet>
      <dgm:spPr/>
      <dgm:t>
        <a:bodyPr/>
        <a:lstStyle/>
        <a:p>
          <a:endParaRPr lang="zh-TW" altLang="en-US"/>
        </a:p>
      </dgm:t>
    </dgm:pt>
    <dgm:pt modelId="{679ACFCA-05D7-4022-BF40-5D3F7AC99A2C}" type="pres">
      <dgm:prSet presAssocID="{D0D482E1-5164-49C0-B106-29EEBF3FE2DD}" presName="horzTwo" presStyleCnt="0"/>
      <dgm:spPr/>
      <dgm:t>
        <a:bodyPr/>
        <a:lstStyle/>
        <a:p>
          <a:endParaRPr lang="zh-TW" altLang="en-US"/>
        </a:p>
      </dgm:t>
    </dgm:pt>
  </dgm:ptLst>
  <dgm:cxnLst>
    <dgm:cxn modelId="{9440F507-9B79-498D-9620-1C008274695E}" type="presOf" srcId="{D0D482E1-5164-49C0-B106-29EEBF3FE2DD}" destId="{855F2AAC-3286-42B2-944A-625448033864}" srcOrd="0" destOrd="0" presId="urn:microsoft.com/office/officeart/2005/8/layout/hierarchy4"/>
    <dgm:cxn modelId="{A246436E-8301-4055-ABD5-33395B603121}" srcId="{CA252AD5-203F-405D-8757-44E07824EA87}" destId="{F34B2F7C-FEFD-4322-B025-EC9782C488C7}" srcOrd="0" destOrd="0" parTransId="{BA43CD7D-079E-4B49-AD0C-74E69312EBEC}" sibTransId="{8406B0BE-4667-469E-8408-F197396EF01A}"/>
    <dgm:cxn modelId="{98C29101-6572-4F72-B91C-F6626EC844A2}" type="presOf" srcId="{F34B2F7C-FEFD-4322-B025-EC9782C488C7}" destId="{C1D35AEF-778B-45A0-B16B-4C5473B9B521}" srcOrd="0" destOrd="0" presId="urn:microsoft.com/office/officeart/2005/8/layout/hierarchy4"/>
    <dgm:cxn modelId="{5D64F0B1-BF10-479B-B5DC-D53BF0C22890}" srcId="{F34B2F7C-FEFD-4322-B025-EC9782C488C7}" destId="{D0D482E1-5164-49C0-B106-29EEBF3FE2DD}" srcOrd="2" destOrd="0" parTransId="{010C1160-9EB4-4BF8-AEDA-B364DFE76C60}" sibTransId="{AFFB9BF6-0412-49C5-88E3-82759FA5607A}"/>
    <dgm:cxn modelId="{40956B16-EC37-4BED-8ED9-BCD7ADE8300C}" type="presOf" srcId="{D530ED66-BF66-4990-AC7B-18758CD85622}" destId="{3CB00BAA-04E4-430A-A7F4-71DA797C401C}" srcOrd="0" destOrd="0" presId="urn:microsoft.com/office/officeart/2005/8/layout/hierarchy4"/>
    <dgm:cxn modelId="{1E3FD724-F318-40CC-B55E-B4E6EE03E261}" type="presOf" srcId="{007EEA2C-63AC-4697-96A9-09C3A37149EF}" destId="{6C109F9E-8B53-4BA1-B992-9838050D8366}" srcOrd="0" destOrd="0" presId="urn:microsoft.com/office/officeart/2005/8/layout/hierarchy4"/>
    <dgm:cxn modelId="{85B2C8F5-086B-4323-902D-BC8E25B0C700}" srcId="{F34B2F7C-FEFD-4322-B025-EC9782C488C7}" destId="{007EEA2C-63AC-4697-96A9-09C3A37149EF}" srcOrd="1" destOrd="0" parTransId="{4887B7C5-8A1C-4C85-9608-9F41DDB5E51C}" sibTransId="{9DAB1318-9806-4E10-BA8F-0141FD75C8F9}"/>
    <dgm:cxn modelId="{37638FF9-3226-40A8-BA22-DE4B288859C3}" type="presOf" srcId="{CA252AD5-203F-405D-8757-44E07824EA87}" destId="{A7C5D085-6FAE-4E27-9DD6-6D6F9E513E87}" srcOrd="0" destOrd="0" presId="urn:microsoft.com/office/officeart/2005/8/layout/hierarchy4"/>
    <dgm:cxn modelId="{A541C757-4E1D-4795-857F-7D6755066012}" srcId="{F34B2F7C-FEFD-4322-B025-EC9782C488C7}" destId="{D530ED66-BF66-4990-AC7B-18758CD85622}" srcOrd="0" destOrd="0" parTransId="{FC3BD089-2C8D-4EAF-8D27-B33AEC1B8B9E}" sibTransId="{3CE43680-6C35-41F9-A00C-984841624AF7}"/>
    <dgm:cxn modelId="{E1BE8369-3396-4D2D-87D0-99D230BCFE67}" type="presParOf" srcId="{A7C5D085-6FAE-4E27-9DD6-6D6F9E513E87}" destId="{472CAAF8-A67B-491D-A3EC-D3093646EB98}" srcOrd="0" destOrd="0" presId="urn:microsoft.com/office/officeart/2005/8/layout/hierarchy4"/>
    <dgm:cxn modelId="{AB18AC87-BFEB-48BD-BD60-10A9468E8C7D}" type="presParOf" srcId="{472CAAF8-A67B-491D-A3EC-D3093646EB98}" destId="{C1D35AEF-778B-45A0-B16B-4C5473B9B521}" srcOrd="0" destOrd="0" presId="urn:microsoft.com/office/officeart/2005/8/layout/hierarchy4"/>
    <dgm:cxn modelId="{EC98EDC9-193F-40D2-8F77-A2E155912A60}" type="presParOf" srcId="{472CAAF8-A67B-491D-A3EC-D3093646EB98}" destId="{FD8F5002-396E-4C71-975D-EE6C6625397B}" srcOrd="1" destOrd="0" presId="urn:microsoft.com/office/officeart/2005/8/layout/hierarchy4"/>
    <dgm:cxn modelId="{5BC20696-8F9D-408E-98CC-EA85281D9F98}" type="presParOf" srcId="{472CAAF8-A67B-491D-A3EC-D3093646EB98}" destId="{84C59A6F-1F79-4668-BEAE-FAF416E732A7}" srcOrd="2" destOrd="0" presId="urn:microsoft.com/office/officeart/2005/8/layout/hierarchy4"/>
    <dgm:cxn modelId="{74801EC3-8F30-456A-8A9B-B7A5F771DD90}" type="presParOf" srcId="{84C59A6F-1F79-4668-BEAE-FAF416E732A7}" destId="{C8FA4CD2-9834-438A-9EB2-E2D203C06FB3}" srcOrd="0" destOrd="0" presId="urn:microsoft.com/office/officeart/2005/8/layout/hierarchy4"/>
    <dgm:cxn modelId="{ABC87F00-A144-4A44-95A7-16E1B3549481}" type="presParOf" srcId="{C8FA4CD2-9834-438A-9EB2-E2D203C06FB3}" destId="{3CB00BAA-04E4-430A-A7F4-71DA797C401C}" srcOrd="0" destOrd="0" presId="urn:microsoft.com/office/officeart/2005/8/layout/hierarchy4"/>
    <dgm:cxn modelId="{05A91B90-E6BA-4884-8339-02C91FD26851}" type="presParOf" srcId="{C8FA4CD2-9834-438A-9EB2-E2D203C06FB3}" destId="{70782F89-125C-4C8C-805F-0C8F51950EBF}" srcOrd="1" destOrd="0" presId="urn:microsoft.com/office/officeart/2005/8/layout/hierarchy4"/>
    <dgm:cxn modelId="{902EE72A-4DC7-407B-956F-28780A695335}" type="presParOf" srcId="{84C59A6F-1F79-4668-BEAE-FAF416E732A7}" destId="{5EF3D4B5-B657-449F-A75B-E50B51863314}" srcOrd="1" destOrd="0" presId="urn:microsoft.com/office/officeart/2005/8/layout/hierarchy4"/>
    <dgm:cxn modelId="{4348E277-A179-4AF3-9D61-29BFB74EEA18}" type="presParOf" srcId="{84C59A6F-1F79-4668-BEAE-FAF416E732A7}" destId="{9201B9AA-255A-47F3-8BD3-CE809409AA98}" srcOrd="2" destOrd="0" presId="urn:microsoft.com/office/officeart/2005/8/layout/hierarchy4"/>
    <dgm:cxn modelId="{B9E6F6F6-1A38-4A7D-9693-99562E803F1F}" type="presParOf" srcId="{9201B9AA-255A-47F3-8BD3-CE809409AA98}" destId="{6C109F9E-8B53-4BA1-B992-9838050D8366}" srcOrd="0" destOrd="0" presId="urn:microsoft.com/office/officeart/2005/8/layout/hierarchy4"/>
    <dgm:cxn modelId="{EA732324-9571-460E-9272-5378FA0A07C9}" type="presParOf" srcId="{9201B9AA-255A-47F3-8BD3-CE809409AA98}" destId="{C1EDFC9C-AA3F-4F15-A839-B42BC32EDAFA}" srcOrd="1" destOrd="0" presId="urn:microsoft.com/office/officeart/2005/8/layout/hierarchy4"/>
    <dgm:cxn modelId="{12E619FC-132F-4EF3-85B1-35F4C4267689}" type="presParOf" srcId="{84C59A6F-1F79-4668-BEAE-FAF416E732A7}" destId="{1E81D59E-5005-43C4-8504-CAADCABDD9CD}" srcOrd="3" destOrd="0" presId="urn:microsoft.com/office/officeart/2005/8/layout/hierarchy4"/>
    <dgm:cxn modelId="{0AC7B886-0DB5-451C-837A-3BE517D9296C}" type="presParOf" srcId="{84C59A6F-1F79-4668-BEAE-FAF416E732A7}" destId="{697438A9-CAB1-4C5B-8813-B197BF84A188}" srcOrd="4" destOrd="0" presId="urn:microsoft.com/office/officeart/2005/8/layout/hierarchy4"/>
    <dgm:cxn modelId="{5500CADF-AC3E-4531-93D8-39A18DE2CA19}" type="presParOf" srcId="{697438A9-CAB1-4C5B-8813-B197BF84A188}" destId="{855F2AAC-3286-42B2-944A-625448033864}" srcOrd="0" destOrd="0" presId="urn:microsoft.com/office/officeart/2005/8/layout/hierarchy4"/>
    <dgm:cxn modelId="{64ACAB16-2B59-4280-9335-37C2DE5FFEB1}" type="presParOf" srcId="{697438A9-CAB1-4C5B-8813-B197BF84A188}" destId="{679ACFCA-05D7-4022-BF40-5D3F7AC99A2C}" srcOrd="1" destOrd="0" presId="urn:microsoft.com/office/officeart/2005/8/layout/hierarchy4"/>
  </dgm:cxnLst>
  <dgm:bg/>
  <dgm:whole/>
</dgm:dataModel>
</file>

<file path=ppt/diagrams/data15.xml><?xml version="1.0" encoding="utf-8"?>
<dgm:dataModel xmlns:dgm="http://schemas.openxmlformats.org/drawingml/2006/diagram" xmlns:a="http://schemas.openxmlformats.org/drawingml/2006/main">
  <dgm:ptLst>
    <dgm:pt modelId="{CA252AD5-203F-405D-8757-44E07824EA8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zh-TW" altLang="en-US"/>
        </a:p>
      </dgm:t>
    </dgm:pt>
    <dgm:pt modelId="{F34B2F7C-FEFD-4322-B025-EC9782C488C7}">
      <dgm:prSet phldrT="[文字]" custT="1"/>
      <dgm:spPr/>
      <dgm:t>
        <a:bodyPr/>
        <a:lstStyle/>
        <a:p>
          <a:r>
            <a:rPr lang="zh-TW" altLang="en-US" sz="3200" b="1" smtClean="0"/>
            <a:t>本金</a:t>
          </a:r>
          <a:endParaRPr lang="zh-TW" altLang="en-US" sz="3200" b="1" dirty="0"/>
        </a:p>
      </dgm:t>
    </dgm:pt>
    <dgm:pt modelId="{BA43CD7D-079E-4B49-AD0C-74E69312EBEC}" type="parTrans" cxnId="{A246436E-8301-4055-ABD5-33395B603121}">
      <dgm:prSet/>
      <dgm:spPr/>
      <dgm:t>
        <a:bodyPr/>
        <a:lstStyle/>
        <a:p>
          <a:endParaRPr lang="zh-TW" altLang="en-US"/>
        </a:p>
      </dgm:t>
    </dgm:pt>
    <dgm:pt modelId="{8406B0BE-4667-469E-8408-F197396EF01A}" type="sibTrans" cxnId="{A246436E-8301-4055-ABD5-33395B603121}">
      <dgm:prSet/>
      <dgm:spPr/>
      <dgm:t>
        <a:bodyPr/>
        <a:lstStyle/>
        <a:p>
          <a:endParaRPr lang="zh-TW" altLang="en-US"/>
        </a:p>
      </dgm:t>
    </dgm:pt>
    <dgm:pt modelId="{A7C5D085-6FAE-4E27-9DD6-6D6F9E513E87}" type="pres">
      <dgm:prSet presAssocID="{CA252AD5-203F-405D-8757-44E07824EA87}" presName="Name0" presStyleCnt="0">
        <dgm:presLayoutVars>
          <dgm:chPref val="1"/>
          <dgm:dir/>
          <dgm:animOne val="branch"/>
          <dgm:animLvl val="lvl"/>
          <dgm:resizeHandles/>
        </dgm:presLayoutVars>
      </dgm:prSet>
      <dgm:spPr/>
      <dgm:t>
        <a:bodyPr/>
        <a:lstStyle/>
        <a:p>
          <a:endParaRPr lang="zh-TW" altLang="en-US"/>
        </a:p>
      </dgm:t>
    </dgm:pt>
    <dgm:pt modelId="{472CAAF8-A67B-491D-A3EC-D3093646EB98}" type="pres">
      <dgm:prSet presAssocID="{F34B2F7C-FEFD-4322-B025-EC9782C488C7}" presName="vertOne" presStyleCnt="0"/>
      <dgm:spPr/>
      <dgm:t>
        <a:bodyPr/>
        <a:lstStyle/>
        <a:p>
          <a:endParaRPr lang="zh-TW" altLang="en-US"/>
        </a:p>
      </dgm:t>
    </dgm:pt>
    <dgm:pt modelId="{C1D35AEF-778B-45A0-B16B-4C5473B9B521}" type="pres">
      <dgm:prSet presAssocID="{F34B2F7C-FEFD-4322-B025-EC9782C488C7}" presName="txOne" presStyleLbl="node0" presStyleIdx="0" presStyleCnt="1" custLinFactNeighborX="1409">
        <dgm:presLayoutVars>
          <dgm:chPref val="3"/>
        </dgm:presLayoutVars>
      </dgm:prSet>
      <dgm:spPr/>
      <dgm:t>
        <a:bodyPr/>
        <a:lstStyle/>
        <a:p>
          <a:endParaRPr lang="zh-TW" altLang="en-US"/>
        </a:p>
      </dgm:t>
    </dgm:pt>
    <dgm:pt modelId="{84C59A6F-1F79-4668-BEAE-FAF416E732A7}" type="pres">
      <dgm:prSet presAssocID="{F34B2F7C-FEFD-4322-B025-EC9782C488C7}" presName="horzOne" presStyleCnt="0"/>
      <dgm:spPr/>
      <dgm:t>
        <a:bodyPr/>
        <a:lstStyle/>
        <a:p>
          <a:endParaRPr lang="zh-TW" altLang="en-US"/>
        </a:p>
      </dgm:t>
    </dgm:pt>
  </dgm:ptLst>
  <dgm:cxnLst>
    <dgm:cxn modelId="{20493039-BFF5-4143-BE1A-E0A889304E5D}" type="presOf" srcId="{F34B2F7C-FEFD-4322-B025-EC9782C488C7}" destId="{C1D35AEF-778B-45A0-B16B-4C5473B9B521}" srcOrd="0" destOrd="0" presId="urn:microsoft.com/office/officeart/2005/8/layout/hierarchy4"/>
    <dgm:cxn modelId="{A246436E-8301-4055-ABD5-33395B603121}" srcId="{CA252AD5-203F-405D-8757-44E07824EA87}" destId="{F34B2F7C-FEFD-4322-B025-EC9782C488C7}" srcOrd="0" destOrd="0" parTransId="{BA43CD7D-079E-4B49-AD0C-74E69312EBEC}" sibTransId="{8406B0BE-4667-469E-8408-F197396EF01A}"/>
    <dgm:cxn modelId="{BE3487D6-96C8-47CA-8BE8-B535BBF97AC4}" type="presOf" srcId="{CA252AD5-203F-405D-8757-44E07824EA87}" destId="{A7C5D085-6FAE-4E27-9DD6-6D6F9E513E87}" srcOrd="0" destOrd="0" presId="urn:microsoft.com/office/officeart/2005/8/layout/hierarchy4"/>
    <dgm:cxn modelId="{DB10F2E1-80C1-45CC-A597-31D5CDD65909}" type="presParOf" srcId="{A7C5D085-6FAE-4E27-9DD6-6D6F9E513E87}" destId="{472CAAF8-A67B-491D-A3EC-D3093646EB98}" srcOrd="0" destOrd="0" presId="urn:microsoft.com/office/officeart/2005/8/layout/hierarchy4"/>
    <dgm:cxn modelId="{C367E057-8DB8-492A-A012-ACE2792FD8BA}" type="presParOf" srcId="{472CAAF8-A67B-491D-A3EC-D3093646EB98}" destId="{C1D35AEF-778B-45A0-B16B-4C5473B9B521}" srcOrd="0" destOrd="0" presId="urn:microsoft.com/office/officeart/2005/8/layout/hierarchy4"/>
    <dgm:cxn modelId="{2496C095-908B-41F3-A9AB-7608E86FD54F}" type="presParOf" srcId="{472CAAF8-A67B-491D-A3EC-D3093646EB98}" destId="{84C59A6F-1F79-4668-BEAE-FAF416E732A7}" srcOrd="1" destOrd="0" presId="urn:microsoft.com/office/officeart/2005/8/layout/hierarchy4"/>
  </dgm:cxnLst>
  <dgm:bg/>
  <dgm:whole/>
</dgm:dataModel>
</file>

<file path=ppt/diagrams/data16.xml><?xml version="1.0" encoding="utf-8"?>
<dgm:dataModel xmlns:dgm="http://schemas.openxmlformats.org/drawingml/2006/diagram" xmlns:a="http://schemas.openxmlformats.org/drawingml/2006/main">
  <dgm:ptLst>
    <dgm:pt modelId="{C3BC45CC-6DDF-43CA-88A9-F2D16358303E}"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zh-TW" altLang="en-US"/>
        </a:p>
      </dgm:t>
    </dgm:pt>
    <dgm:pt modelId="{03CF48B8-D0CA-47CC-A6E8-FA666D18BBE5}">
      <dgm:prSet phldrT="[文字]" custT="1"/>
      <dgm:spPr/>
      <dgm:t>
        <a:bodyPr/>
        <a:lstStyle/>
        <a:p>
          <a:r>
            <a:rPr lang="zh-TW" altLang="en-US" sz="2800" b="1" dirty="0" smtClean="0"/>
            <a:t>本金</a:t>
          </a:r>
          <a:endParaRPr lang="en-US" altLang="zh-TW" sz="2800" b="1" dirty="0" smtClean="0"/>
        </a:p>
        <a:p>
          <a:r>
            <a:rPr lang="zh-TW" altLang="en-US" sz="2800" b="1" dirty="0" smtClean="0"/>
            <a:t>攤還法</a:t>
          </a:r>
          <a:endParaRPr lang="zh-TW" altLang="en-US" sz="2800" b="1" dirty="0"/>
        </a:p>
      </dgm:t>
    </dgm:pt>
    <dgm:pt modelId="{DE539C81-CD88-446C-B7C9-0949F2D82CC5}" type="parTrans" cxnId="{52D6C9E1-B843-45DD-A0E6-0F0EE20F508E}">
      <dgm:prSet/>
      <dgm:spPr/>
      <dgm:t>
        <a:bodyPr/>
        <a:lstStyle/>
        <a:p>
          <a:endParaRPr lang="zh-TW" altLang="en-US"/>
        </a:p>
      </dgm:t>
    </dgm:pt>
    <dgm:pt modelId="{C1C9484E-EB8F-423B-8FF1-A1388A65716B}" type="sibTrans" cxnId="{52D6C9E1-B843-45DD-A0E6-0F0EE20F508E}">
      <dgm:prSet/>
      <dgm:spPr/>
      <dgm:t>
        <a:bodyPr/>
        <a:lstStyle/>
        <a:p>
          <a:endParaRPr lang="zh-TW" altLang="en-US"/>
        </a:p>
      </dgm:t>
    </dgm:pt>
    <dgm:pt modelId="{C66AA4BD-D1A2-440E-AC3C-890126362281}">
      <dgm:prSet phldrT="[文字]" custT="1"/>
      <dgm:spPr/>
      <dgm:t>
        <a:bodyPr/>
        <a:lstStyle/>
        <a:p>
          <a:r>
            <a:rPr lang="zh-TW" altLang="en-US" sz="2400" dirty="0" smtClean="0"/>
            <a:t>計算基礎為全部貸款本金每月平均分攤，利息則按貸款餘額逐期計算。</a:t>
          </a:r>
          <a:endParaRPr lang="zh-TW" altLang="en-US" sz="2400" dirty="0"/>
        </a:p>
      </dgm:t>
    </dgm:pt>
    <dgm:pt modelId="{790DD15F-D34A-4935-B321-1D80AF26FD05}" type="parTrans" cxnId="{1451CC4D-0659-4388-B0CC-6007846D6228}">
      <dgm:prSet/>
      <dgm:spPr/>
      <dgm:t>
        <a:bodyPr/>
        <a:lstStyle/>
        <a:p>
          <a:endParaRPr lang="zh-TW" altLang="en-US"/>
        </a:p>
      </dgm:t>
    </dgm:pt>
    <dgm:pt modelId="{CE9757AE-7BF7-4B20-BAEA-A3F07A158CDB}" type="sibTrans" cxnId="{1451CC4D-0659-4388-B0CC-6007846D6228}">
      <dgm:prSet/>
      <dgm:spPr/>
      <dgm:t>
        <a:bodyPr/>
        <a:lstStyle/>
        <a:p>
          <a:endParaRPr lang="zh-TW" altLang="en-US"/>
        </a:p>
      </dgm:t>
    </dgm:pt>
    <dgm:pt modelId="{DE9491A9-EB12-46A1-8084-1C1D9346DA4F}">
      <dgm:prSet phldrT="[文字]" custT="1"/>
      <dgm:spPr/>
      <dgm:t>
        <a:bodyPr/>
        <a:lstStyle/>
        <a:p>
          <a:r>
            <a:rPr lang="zh-TW" altLang="en-US" sz="2800" b="1" dirty="0" smtClean="0"/>
            <a:t>本息</a:t>
          </a:r>
          <a:endParaRPr lang="en-US" altLang="zh-TW" sz="2800" b="1" dirty="0" smtClean="0"/>
        </a:p>
        <a:p>
          <a:r>
            <a:rPr lang="zh-TW" altLang="en-US" sz="2800" b="1" dirty="0" smtClean="0"/>
            <a:t>平均法</a:t>
          </a:r>
          <a:endParaRPr lang="zh-TW" altLang="en-US" sz="2800" b="1" dirty="0"/>
        </a:p>
      </dgm:t>
    </dgm:pt>
    <dgm:pt modelId="{5D63993E-97C6-4117-9914-2F499F4B85EF}" type="parTrans" cxnId="{B5B22317-CEE4-41F4-81E1-E6F157A0E8BB}">
      <dgm:prSet/>
      <dgm:spPr/>
      <dgm:t>
        <a:bodyPr/>
        <a:lstStyle/>
        <a:p>
          <a:endParaRPr lang="zh-TW" altLang="en-US"/>
        </a:p>
      </dgm:t>
    </dgm:pt>
    <dgm:pt modelId="{AC0940D4-9BE3-4B3F-97F1-5AE6F025BB0E}" type="sibTrans" cxnId="{B5B22317-CEE4-41F4-81E1-E6F157A0E8BB}">
      <dgm:prSet/>
      <dgm:spPr/>
      <dgm:t>
        <a:bodyPr/>
        <a:lstStyle/>
        <a:p>
          <a:endParaRPr lang="zh-TW" altLang="en-US"/>
        </a:p>
      </dgm:t>
    </dgm:pt>
    <dgm:pt modelId="{35A1AC7E-D3D4-412D-8153-A7326829866D}">
      <dgm:prSet phldrT="[文字]" custT="1"/>
      <dgm:spPr/>
      <dgm:t>
        <a:bodyPr/>
        <a:lstStyle/>
        <a:p>
          <a:r>
            <a:rPr lang="zh-TW" altLang="en-US" sz="2200" dirty="0" smtClean="0"/>
            <a:t>這是在假設利率不變且無中途提前還款下，把所有本息均攤總期數之做法，讓每一期還款金額相同</a:t>
          </a:r>
          <a:endParaRPr lang="zh-TW" altLang="en-US" sz="2200" dirty="0"/>
        </a:p>
      </dgm:t>
    </dgm:pt>
    <dgm:pt modelId="{B9C4377B-B5ED-4D93-80D1-E8BCF2FB7F3D}" type="parTrans" cxnId="{5D080E03-C85E-4149-A273-7914F3A20244}">
      <dgm:prSet/>
      <dgm:spPr/>
      <dgm:t>
        <a:bodyPr/>
        <a:lstStyle/>
        <a:p>
          <a:endParaRPr lang="zh-TW" altLang="en-US"/>
        </a:p>
      </dgm:t>
    </dgm:pt>
    <dgm:pt modelId="{0B74EABA-40C3-4013-83E0-3DCC49D21918}" type="sibTrans" cxnId="{5D080E03-C85E-4149-A273-7914F3A20244}">
      <dgm:prSet/>
      <dgm:spPr/>
      <dgm:t>
        <a:bodyPr/>
        <a:lstStyle/>
        <a:p>
          <a:endParaRPr lang="zh-TW" altLang="en-US"/>
        </a:p>
      </dgm:t>
    </dgm:pt>
    <dgm:pt modelId="{463ECCA7-1076-46DB-BC74-46482ED0AF5E}" type="pres">
      <dgm:prSet presAssocID="{C3BC45CC-6DDF-43CA-88A9-F2D16358303E}" presName="Name0" presStyleCnt="0">
        <dgm:presLayoutVars>
          <dgm:dir/>
          <dgm:animLvl val="lvl"/>
          <dgm:resizeHandles/>
        </dgm:presLayoutVars>
      </dgm:prSet>
      <dgm:spPr/>
      <dgm:t>
        <a:bodyPr/>
        <a:lstStyle/>
        <a:p>
          <a:endParaRPr lang="zh-TW" altLang="en-US"/>
        </a:p>
      </dgm:t>
    </dgm:pt>
    <dgm:pt modelId="{33D210B8-128A-49B8-AAA1-45476D69164A}" type="pres">
      <dgm:prSet presAssocID="{03CF48B8-D0CA-47CC-A6E8-FA666D18BBE5}" presName="linNode" presStyleCnt="0"/>
      <dgm:spPr/>
    </dgm:pt>
    <dgm:pt modelId="{8026B9FE-0138-46F7-AB2D-C9EEB6B63643}" type="pres">
      <dgm:prSet presAssocID="{03CF48B8-D0CA-47CC-A6E8-FA666D18BBE5}" presName="parentShp" presStyleLbl="node1" presStyleIdx="0" presStyleCnt="2" custScaleX="54545" custScaleY="77181" custLinFactNeighborX="-1515" custLinFactNeighborY="-358">
        <dgm:presLayoutVars>
          <dgm:bulletEnabled val="1"/>
        </dgm:presLayoutVars>
      </dgm:prSet>
      <dgm:spPr/>
      <dgm:t>
        <a:bodyPr/>
        <a:lstStyle/>
        <a:p>
          <a:endParaRPr lang="zh-TW" altLang="en-US"/>
        </a:p>
      </dgm:t>
    </dgm:pt>
    <dgm:pt modelId="{D9784CF9-7DB6-4134-8FC6-D21B184550D4}" type="pres">
      <dgm:prSet presAssocID="{03CF48B8-D0CA-47CC-A6E8-FA666D18BBE5}" presName="childShp" presStyleLbl="bgAccFollowNode1" presStyleIdx="0" presStyleCnt="2" custScaleX="121212" custLinFactNeighborX="-2272" custLinFactNeighborY="-26">
        <dgm:presLayoutVars>
          <dgm:bulletEnabled val="1"/>
        </dgm:presLayoutVars>
      </dgm:prSet>
      <dgm:spPr/>
      <dgm:t>
        <a:bodyPr/>
        <a:lstStyle/>
        <a:p>
          <a:endParaRPr lang="zh-TW" altLang="en-US"/>
        </a:p>
      </dgm:t>
    </dgm:pt>
    <dgm:pt modelId="{DED28CEB-5123-447D-A2A7-99387724A0A9}" type="pres">
      <dgm:prSet presAssocID="{C1C9484E-EB8F-423B-8FF1-A1388A65716B}" presName="spacing" presStyleCnt="0"/>
      <dgm:spPr/>
    </dgm:pt>
    <dgm:pt modelId="{DAFF494A-584F-486E-9F9F-3B76637E2BF7}" type="pres">
      <dgm:prSet presAssocID="{DE9491A9-EB12-46A1-8084-1C1D9346DA4F}" presName="linNode" presStyleCnt="0"/>
      <dgm:spPr/>
    </dgm:pt>
    <dgm:pt modelId="{6C7BD53C-738D-4D74-BAF6-2501AAE6A6A2}" type="pres">
      <dgm:prSet presAssocID="{DE9491A9-EB12-46A1-8084-1C1D9346DA4F}" presName="parentShp" presStyleLbl="node1" presStyleIdx="1" presStyleCnt="2" custScaleX="54546" custScaleY="83742" custLinFactNeighborX="-1515" custLinFactNeighborY="0">
        <dgm:presLayoutVars>
          <dgm:bulletEnabled val="1"/>
        </dgm:presLayoutVars>
      </dgm:prSet>
      <dgm:spPr/>
      <dgm:t>
        <a:bodyPr/>
        <a:lstStyle/>
        <a:p>
          <a:endParaRPr lang="zh-TW" altLang="en-US"/>
        </a:p>
      </dgm:t>
    </dgm:pt>
    <dgm:pt modelId="{9B4B4AB5-5FC0-4D7C-BFDB-9841FE2DB4E6}" type="pres">
      <dgm:prSet presAssocID="{DE9491A9-EB12-46A1-8084-1C1D9346DA4F}" presName="childShp" presStyleLbl="bgAccFollowNode1" presStyleIdx="1" presStyleCnt="2" custScaleX="121212" custLinFactNeighborX="-2273" custLinFactNeighborY="744">
        <dgm:presLayoutVars>
          <dgm:bulletEnabled val="1"/>
        </dgm:presLayoutVars>
      </dgm:prSet>
      <dgm:spPr/>
      <dgm:t>
        <a:bodyPr/>
        <a:lstStyle/>
        <a:p>
          <a:endParaRPr lang="zh-TW" altLang="en-US"/>
        </a:p>
      </dgm:t>
    </dgm:pt>
  </dgm:ptLst>
  <dgm:cxnLst>
    <dgm:cxn modelId="{52D6C9E1-B843-45DD-A0E6-0F0EE20F508E}" srcId="{C3BC45CC-6DDF-43CA-88A9-F2D16358303E}" destId="{03CF48B8-D0CA-47CC-A6E8-FA666D18BBE5}" srcOrd="0" destOrd="0" parTransId="{DE539C81-CD88-446C-B7C9-0949F2D82CC5}" sibTransId="{C1C9484E-EB8F-423B-8FF1-A1388A65716B}"/>
    <dgm:cxn modelId="{2FC7C2E0-8EA2-45F9-A3A8-89933D735A58}" type="presOf" srcId="{35A1AC7E-D3D4-412D-8153-A7326829866D}" destId="{9B4B4AB5-5FC0-4D7C-BFDB-9841FE2DB4E6}" srcOrd="0" destOrd="0" presId="urn:microsoft.com/office/officeart/2005/8/layout/vList6"/>
    <dgm:cxn modelId="{1451CC4D-0659-4388-B0CC-6007846D6228}" srcId="{03CF48B8-D0CA-47CC-A6E8-FA666D18BBE5}" destId="{C66AA4BD-D1A2-440E-AC3C-890126362281}" srcOrd="0" destOrd="0" parTransId="{790DD15F-D34A-4935-B321-1D80AF26FD05}" sibTransId="{CE9757AE-7BF7-4B20-BAEA-A3F07A158CDB}"/>
    <dgm:cxn modelId="{5D080E03-C85E-4149-A273-7914F3A20244}" srcId="{DE9491A9-EB12-46A1-8084-1C1D9346DA4F}" destId="{35A1AC7E-D3D4-412D-8153-A7326829866D}" srcOrd="0" destOrd="0" parTransId="{B9C4377B-B5ED-4D93-80D1-E8BCF2FB7F3D}" sibTransId="{0B74EABA-40C3-4013-83E0-3DCC49D21918}"/>
    <dgm:cxn modelId="{F757FA16-2D77-4549-A79F-E7B65D481990}" type="presOf" srcId="{03CF48B8-D0CA-47CC-A6E8-FA666D18BBE5}" destId="{8026B9FE-0138-46F7-AB2D-C9EEB6B63643}" srcOrd="0" destOrd="0" presId="urn:microsoft.com/office/officeart/2005/8/layout/vList6"/>
    <dgm:cxn modelId="{82346594-F83D-4D4D-AB91-226104C98775}" type="presOf" srcId="{DE9491A9-EB12-46A1-8084-1C1D9346DA4F}" destId="{6C7BD53C-738D-4D74-BAF6-2501AAE6A6A2}" srcOrd="0" destOrd="0" presId="urn:microsoft.com/office/officeart/2005/8/layout/vList6"/>
    <dgm:cxn modelId="{0E7027A7-C47B-46BA-9852-E3A539E9F1A9}" type="presOf" srcId="{C3BC45CC-6DDF-43CA-88A9-F2D16358303E}" destId="{463ECCA7-1076-46DB-BC74-46482ED0AF5E}" srcOrd="0" destOrd="0" presId="urn:microsoft.com/office/officeart/2005/8/layout/vList6"/>
    <dgm:cxn modelId="{B5B22317-CEE4-41F4-81E1-E6F157A0E8BB}" srcId="{C3BC45CC-6DDF-43CA-88A9-F2D16358303E}" destId="{DE9491A9-EB12-46A1-8084-1C1D9346DA4F}" srcOrd="1" destOrd="0" parTransId="{5D63993E-97C6-4117-9914-2F499F4B85EF}" sibTransId="{AC0940D4-9BE3-4B3F-97F1-5AE6F025BB0E}"/>
    <dgm:cxn modelId="{950F7721-C015-4815-AC2E-E7702155D18A}" type="presOf" srcId="{C66AA4BD-D1A2-440E-AC3C-890126362281}" destId="{D9784CF9-7DB6-4134-8FC6-D21B184550D4}" srcOrd="0" destOrd="0" presId="urn:microsoft.com/office/officeart/2005/8/layout/vList6"/>
    <dgm:cxn modelId="{404EED7A-D559-4667-85CC-FCE11ED5A6E3}" type="presParOf" srcId="{463ECCA7-1076-46DB-BC74-46482ED0AF5E}" destId="{33D210B8-128A-49B8-AAA1-45476D69164A}" srcOrd="0" destOrd="0" presId="urn:microsoft.com/office/officeart/2005/8/layout/vList6"/>
    <dgm:cxn modelId="{521A69EB-75BD-4F09-9378-59F6CAAAF414}" type="presParOf" srcId="{33D210B8-128A-49B8-AAA1-45476D69164A}" destId="{8026B9FE-0138-46F7-AB2D-C9EEB6B63643}" srcOrd="0" destOrd="0" presId="urn:microsoft.com/office/officeart/2005/8/layout/vList6"/>
    <dgm:cxn modelId="{7297496B-5333-4F12-AE8A-0746BA9214E8}" type="presParOf" srcId="{33D210B8-128A-49B8-AAA1-45476D69164A}" destId="{D9784CF9-7DB6-4134-8FC6-D21B184550D4}" srcOrd="1" destOrd="0" presId="urn:microsoft.com/office/officeart/2005/8/layout/vList6"/>
    <dgm:cxn modelId="{7CAA4ED5-7E3D-4AD3-BEF0-A4EE79849F45}" type="presParOf" srcId="{463ECCA7-1076-46DB-BC74-46482ED0AF5E}" destId="{DED28CEB-5123-447D-A2A7-99387724A0A9}" srcOrd="1" destOrd="0" presId="urn:microsoft.com/office/officeart/2005/8/layout/vList6"/>
    <dgm:cxn modelId="{F0086639-437C-4289-8BAE-496FB9554AA8}" type="presParOf" srcId="{463ECCA7-1076-46DB-BC74-46482ED0AF5E}" destId="{DAFF494A-584F-486E-9F9F-3B76637E2BF7}" srcOrd="2" destOrd="0" presId="urn:microsoft.com/office/officeart/2005/8/layout/vList6"/>
    <dgm:cxn modelId="{63A7A03D-8BA7-494B-8242-B425602BCC97}" type="presParOf" srcId="{DAFF494A-584F-486E-9F9F-3B76637E2BF7}" destId="{6C7BD53C-738D-4D74-BAF6-2501AAE6A6A2}" srcOrd="0" destOrd="0" presId="urn:microsoft.com/office/officeart/2005/8/layout/vList6"/>
    <dgm:cxn modelId="{0D481700-821B-4C36-8E8A-0E6F8637CFF5}" type="presParOf" srcId="{DAFF494A-584F-486E-9F9F-3B76637E2BF7}" destId="{9B4B4AB5-5FC0-4D7C-BFDB-9841FE2DB4E6}" srcOrd="1" destOrd="0" presId="urn:microsoft.com/office/officeart/2005/8/layout/vList6"/>
  </dgm:cxnLst>
  <dgm:bg/>
  <dgm:whole/>
</dgm:dataModel>
</file>

<file path=ppt/diagrams/data17.xml><?xml version="1.0" encoding="utf-8"?>
<dgm:dataModel xmlns:dgm="http://schemas.openxmlformats.org/drawingml/2006/diagram" xmlns:a="http://schemas.openxmlformats.org/drawingml/2006/main">
  <dgm:ptLst>
    <dgm:pt modelId="{9933376C-8CC9-470D-BFA7-674D0F47D60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zh-TW" altLang="en-US"/>
        </a:p>
      </dgm:t>
    </dgm:pt>
    <dgm:pt modelId="{BE670DB7-7DE2-4513-941C-846DAA40B8BE}">
      <dgm:prSet phldrT="[文字]"/>
      <dgm:spPr/>
      <dgm:t>
        <a:bodyPr/>
        <a:lstStyle/>
        <a:p>
          <a:r>
            <a:rPr lang="zh-TW" altLang="en-US" b="1" dirty="0" smtClean="0"/>
            <a:t>連帶保人口碑好</a:t>
          </a:r>
          <a:endParaRPr lang="zh-TW" altLang="en-US" b="1" dirty="0"/>
        </a:p>
      </dgm:t>
    </dgm:pt>
    <dgm:pt modelId="{65606B7B-D1A2-4623-8F49-C9738C8A8910}" type="parTrans" cxnId="{E5CADDFB-14D0-435B-ACD6-25788F6D5224}">
      <dgm:prSet/>
      <dgm:spPr/>
      <dgm:t>
        <a:bodyPr/>
        <a:lstStyle/>
        <a:p>
          <a:endParaRPr lang="zh-TW" altLang="en-US"/>
        </a:p>
      </dgm:t>
    </dgm:pt>
    <dgm:pt modelId="{05AAC6FE-EDB2-452C-A6EE-95AEF0CCFFCD}" type="sibTrans" cxnId="{E5CADDFB-14D0-435B-ACD6-25788F6D5224}">
      <dgm:prSet/>
      <dgm:spPr/>
      <dgm:t>
        <a:bodyPr/>
        <a:lstStyle/>
        <a:p>
          <a:endParaRPr lang="zh-TW" altLang="en-US"/>
        </a:p>
      </dgm:t>
    </dgm:pt>
    <dgm:pt modelId="{E79C9DAF-9078-4642-BA23-D3955652B116}">
      <dgm:prSet phldrT="[文字]"/>
      <dgm:spPr/>
      <dgm:t>
        <a:bodyPr/>
        <a:lstStyle/>
        <a:p>
          <a:r>
            <a:rPr lang="zh-TW" altLang="en-US" b="1" dirty="0" smtClean="0"/>
            <a:t>抵押品質要看好</a:t>
          </a:r>
          <a:endParaRPr lang="zh-TW" altLang="en-US" b="1" dirty="0"/>
        </a:p>
      </dgm:t>
    </dgm:pt>
    <dgm:pt modelId="{06DD92D5-34BB-4784-A58A-2FBE1B413745}" type="parTrans" cxnId="{1578EDB2-1CFD-42EB-A4C1-095E2AC45E2C}">
      <dgm:prSet/>
      <dgm:spPr/>
      <dgm:t>
        <a:bodyPr/>
        <a:lstStyle/>
        <a:p>
          <a:endParaRPr lang="zh-TW" altLang="en-US"/>
        </a:p>
      </dgm:t>
    </dgm:pt>
    <dgm:pt modelId="{AEB44DB7-946B-4036-A38A-3FF95580898D}" type="sibTrans" cxnId="{1578EDB2-1CFD-42EB-A4C1-095E2AC45E2C}">
      <dgm:prSet/>
      <dgm:spPr/>
      <dgm:t>
        <a:bodyPr/>
        <a:lstStyle/>
        <a:p>
          <a:endParaRPr lang="zh-TW" altLang="en-US"/>
        </a:p>
      </dgm:t>
    </dgm:pt>
    <dgm:pt modelId="{5A7AB2B0-7FB8-40B1-9F7F-B100AD59A50F}">
      <dgm:prSet phldrT="[文字]"/>
      <dgm:spPr/>
      <dgm:t>
        <a:bodyPr/>
        <a:lstStyle/>
        <a:p>
          <a:r>
            <a:rPr lang="zh-TW" altLang="en-US" b="1" dirty="0" smtClean="0"/>
            <a:t>越早還清風險小</a:t>
          </a:r>
          <a:endParaRPr lang="zh-TW" altLang="en-US" b="1" dirty="0"/>
        </a:p>
      </dgm:t>
    </dgm:pt>
    <dgm:pt modelId="{16CF14FB-BA98-4E85-A177-E2B33A61D2C7}" type="parTrans" cxnId="{4534764D-7B52-43B9-9F58-FA2945EDDADB}">
      <dgm:prSet/>
      <dgm:spPr/>
      <dgm:t>
        <a:bodyPr/>
        <a:lstStyle/>
        <a:p>
          <a:endParaRPr lang="zh-TW" altLang="en-US"/>
        </a:p>
      </dgm:t>
    </dgm:pt>
    <dgm:pt modelId="{5F813C57-B54D-42D9-BC84-4E410E31C0EC}" type="sibTrans" cxnId="{4534764D-7B52-43B9-9F58-FA2945EDDADB}">
      <dgm:prSet/>
      <dgm:spPr/>
      <dgm:t>
        <a:bodyPr/>
        <a:lstStyle/>
        <a:p>
          <a:endParaRPr lang="zh-TW" altLang="en-US"/>
        </a:p>
      </dgm:t>
    </dgm:pt>
    <dgm:pt modelId="{BFBDAE76-4430-4E9C-A62D-B39D8FA2E8B8}">
      <dgm:prSet phldrT="[文字]"/>
      <dgm:spPr/>
      <dgm:t>
        <a:bodyPr/>
        <a:lstStyle/>
        <a:p>
          <a:r>
            <a:rPr lang="zh-TW" altLang="en-US" b="1" dirty="0" smtClean="0"/>
            <a:t>預留現金不嫌少</a:t>
          </a:r>
          <a:endParaRPr lang="zh-TW" altLang="en-US" b="1" dirty="0"/>
        </a:p>
      </dgm:t>
    </dgm:pt>
    <dgm:pt modelId="{AD6A5C6C-1ACD-4D52-B5A1-FA297FCBDA6B}" type="parTrans" cxnId="{FFA12764-163D-489F-AD20-4E109F4156E7}">
      <dgm:prSet/>
      <dgm:spPr/>
      <dgm:t>
        <a:bodyPr/>
        <a:lstStyle/>
        <a:p>
          <a:endParaRPr lang="zh-TW" altLang="en-US"/>
        </a:p>
      </dgm:t>
    </dgm:pt>
    <dgm:pt modelId="{59F71191-30D4-4072-AF81-9FD5519AC773}" type="sibTrans" cxnId="{FFA12764-163D-489F-AD20-4E109F4156E7}">
      <dgm:prSet/>
      <dgm:spPr/>
      <dgm:t>
        <a:bodyPr/>
        <a:lstStyle/>
        <a:p>
          <a:endParaRPr lang="zh-TW" altLang="en-US"/>
        </a:p>
      </dgm:t>
    </dgm:pt>
    <dgm:pt modelId="{3CC50BEE-F92F-4930-9F09-6197EB090AD3}">
      <dgm:prSet phldrT="[文字]"/>
      <dgm:spPr/>
      <dgm:t>
        <a:bodyPr/>
        <a:lstStyle/>
        <a:p>
          <a:r>
            <a:rPr lang="zh-TW" altLang="en-US" b="1" dirty="0" smtClean="0"/>
            <a:t>按期還款要顧好</a:t>
          </a:r>
          <a:endParaRPr lang="zh-TW" altLang="en-US" b="1" dirty="0"/>
        </a:p>
      </dgm:t>
    </dgm:pt>
    <dgm:pt modelId="{114A97DB-D43B-4D80-B405-AB16A4A7E229}" type="parTrans" cxnId="{9D28A819-7CFF-4AA9-B0A3-0C1EDB4EAB5E}">
      <dgm:prSet/>
      <dgm:spPr/>
      <dgm:t>
        <a:bodyPr/>
        <a:lstStyle/>
        <a:p>
          <a:endParaRPr lang="zh-TW" altLang="en-US"/>
        </a:p>
      </dgm:t>
    </dgm:pt>
    <dgm:pt modelId="{838D85D4-D181-4069-9C01-BEF91B15FB03}" type="sibTrans" cxnId="{9D28A819-7CFF-4AA9-B0A3-0C1EDB4EAB5E}">
      <dgm:prSet/>
      <dgm:spPr/>
      <dgm:t>
        <a:bodyPr/>
        <a:lstStyle/>
        <a:p>
          <a:endParaRPr lang="zh-TW" altLang="en-US"/>
        </a:p>
      </dgm:t>
    </dgm:pt>
    <dgm:pt modelId="{C6AECBD0-8100-4034-A85A-68AA5A1CF7C8}" type="pres">
      <dgm:prSet presAssocID="{9933376C-8CC9-470D-BFA7-674D0F47D60F}" presName="diagram" presStyleCnt="0">
        <dgm:presLayoutVars>
          <dgm:dir/>
          <dgm:resizeHandles val="exact"/>
        </dgm:presLayoutVars>
      </dgm:prSet>
      <dgm:spPr/>
      <dgm:t>
        <a:bodyPr/>
        <a:lstStyle/>
        <a:p>
          <a:endParaRPr lang="zh-TW" altLang="en-US"/>
        </a:p>
      </dgm:t>
    </dgm:pt>
    <dgm:pt modelId="{2647F9ED-9DF1-4E44-B1CB-276896DDDBCE}" type="pres">
      <dgm:prSet presAssocID="{BE670DB7-7DE2-4513-941C-846DAA40B8BE}" presName="node" presStyleLbl="node1" presStyleIdx="0" presStyleCnt="5">
        <dgm:presLayoutVars>
          <dgm:bulletEnabled val="1"/>
        </dgm:presLayoutVars>
      </dgm:prSet>
      <dgm:spPr/>
      <dgm:t>
        <a:bodyPr/>
        <a:lstStyle/>
        <a:p>
          <a:endParaRPr lang="zh-TW" altLang="en-US"/>
        </a:p>
      </dgm:t>
    </dgm:pt>
    <dgm:pt modelId="{0113487C-4786-4DE8-BD44-2564AB772FC1}" type="pres">
      <dgm:prSet presAssocID="{05AAC6FE-EDB2-452C-A6EE-95AEF0CCFFCD}" presName="sibTrans" presStyleCnt="0"/>
      <dgm:spPr/>
    </dgm:pt>
    <dgm:pt modelId="{8C746520-CE3B-49A1-A89E-0798414219E3}" type="pres">
      <dgm:prSet presAssocID="{E79C9DAF-9078-4642-BA23-D3955652B116}" presName="node" presStyleLbl="node1" presStyleIdx="1" presStyleCnt="5">
        <dgm:presLayoutVars>
          <dgm:bulletEnabled val="1"/>
        </dgm:presLayoutVars>
      </dgm:prSet>
      <dgm:spPr/>
      <dgm:t>
        <a:bodyPr/>
        <a:lstStyle/>
        <a:p>
          <a:endParaRPr lang="zh-TW" altLang="en-US"/>
        </a:p>
      </dgm:t>
    </dgm:pt>
    <dgm:pt modelId="{6A5314C9-2077-4989-8ECF-7672E962165F}" type="pres">
      <dgm:prSet presAssocID="{AEB44DB7-946B-4036-A38A-3FF95580898D}" presName="sibTrans" presStyleCnt="0"/>
      <dgm:spPr/>
    </dgm:pt>
    <dgm:pt modelId="{5C174764-4660-4917-B332-6D4AF873F9F4}" type="pres">
      <dgm:prSet presAssocID="{5A7AB2B0-7FB8-40B1-9F7F-B100AD59A50F}" presName="node" presStyleLbl="node1" presStyleIdx="2" presStyleCnt="5">
        <dgm:presLayoutVars>
          <dgm:bulletEnabled val="1"/>
        </dgm:presLayoutVars>
      </dgm:prSet>
      <dgm:spPr/>
      <dgm:t>
        <a:bodyPr/>
        <a:lstStyle/>
        <a:p>
          <a:endParaRPr lang="zh-TW" altLang="en-US"/>
        </a:p>
      </dgm:t>
    </dgm:pt>
    <dgm:pt modelId="{76F24F20-F226-4AA2-AF93-09530D218C8A}" type="pres">
      <dgm:prSet presAssocID="{5F813C57-B54D-42D9-BC84-4E410E31C0EC}" presName="sibTrans" presStyleCnt="0"/>
      <dgm:spPr/>
    </dgm:pt>
    <dgm:pt modelId="{00F7C9B5-CA22-4354-A2C8-E2C9FEFF3C81}" type="pres">
      <dgm:prSet presAssocID="{BFBDAE76-4430-4E9C-A62D-B39D8FA2E8B8}" presName="node" presStyleLbl="node1" presStyleIdx="3" presStyleCnt="5">
        <dgm:presLayoutVars>
          <dgm:bulletEnabled val="1"/>
        </dgm:presLayoutVars>
      </dgm:prSet>
      <dgm:spPr/>
      <dgm:t>
        <a:bodyPr/>
        <a:lstStyle/>
        <a:p>
          <a:endParaRPr lang="zh-TW" altLang="en-US"/>
        </a:p>
      </dgm:t>
    </dgm:pt>
    <dgm:pt modelId="{C743E65C-5021-48CF-B4B3-AFA5234CE0D3}" type="pres">
      <dgm:prSet presAssocID="{59F71191-30D4-4072-AF81-9FD5519AC773}" presName="sibTrans" presStyleCnt="0"/>
      <dgm:spPr/>
    </dgm:pt>
    <dgm:pt modelId="{01E21775-5DFD-403C-8205-2DC86EE068F9}" type="pres">
      <dgm:prSet presAssocID="{3CC50BEE-F92F-4930-9F09-6197EB090AD3}" presName="node" presStyleLbl="node1" presStyleIdx="4" presStyleCnt="5">
        <dgm:presLayoutVars>
          <dgm:bulletEnabled val="1"/>
        </dgm:presLayoutVars>
      </dgm:prSet>
      <dgm:spPr/>
      <dgm:t>
        <a:bodyPr/>
        <a:lstStyle/>
        <a:p>
          <a:endParaRPr lang="zh-TW" altLang="en-US"/>
        </a:p>
      </dgm:t>
    </dgm:pt>
  </dgm:ptLst>
  <dgm:cxnLst>
    <dgm:cxn modelId="{9DACD98C-A733-4E17-A38C-A06C73301A07}" type="presOf" srcId="{BE670DB7-7DE2-4513-941C-846DAA40B8BE}" destId="{2647F9ED-9DF1-4E44-B1CB-276896DDDBCE}" srcOrd="0" destOrd="0" presId="urn:microsoft.com/office/officeart/2005/8/layout/default"/>
    <dgm:cxn modelId="{4534764D-7B52-43B9-9F58-FA2945EDDADB}" srcId="{9933376C-8CC9-470D-BFA7-674D0F47D60F}" destId="{5A7AB2B0-7FB8-40B1-9F7F-B100AD59A50F}" srcOrd="2" destOrd="0" parTransId="{16CF14FB-BA98-4E85-A177-E2B33A61D2C7}" sibTransId="{5F813C57-B54D-42D9-BC84-4E410E31C0EC}"/>
    <dgm:cxn modelId="{1578EDB2-1CFD-42EB-A4C1-095E2AC45E2C}" srcId="{9933376C-8CC9-470D-BFA7-674D0F47D60F}" destId="{E79C9DAF-9078-4642-BA23-D3955652B116}" srcOrd="1" destOrd="0" parTransId="{06DD92D5-34BB-4784-A58A-2FBE1B413745}" sibTransId="{AEB44DB7-946B-4036-A38A-3FF95580898D}"/>
    <dgm:cxn modelId="{4B69B92F-7E33-4168-92E4-5DBE11478AE1}" type="presOf" srcId="{E79C9DAF-9078-4642-BA23-D3955652B116}" destId="{8C746520-CE3B-49A1-A89E-0798414219E3}" srcOrd="0" destOrd="0" presId="urn:microsoft.com/office/officeart/2005/8/layout/default"/>
    <dgm:cxn modelId="{9B993C28-CC70-4211-A734-5F4994677922}" type="presOf" srcId="{5A7AB2B0-7FB8-40B1-9F7F-B100AD59A50F}" destId="{5C174764-4660-4917-B332-6D4AF873F9F4}" srcOrd="0" destOrd="0" presId="urn:microsoft.com/office/officeart/2005/8/layout/default"/>
    <dgm:cxn modelId="{2CA8673D-DB0A-4EC5-9068-50911E140585}" type="presOf" srcId="{3CC50BEE-F92F-4930-9F09-6197EB090AD3}" destId="{01E21775-5DFD-403C-8205-2DC86EE068F9}" srcOrd="0" destOrd="0" presId="urn:microsoft.com/office/officeart/2005/8/layout/default"/>
    <dgm:cxn modelId="{E5CADDFB-14D0-435B-ACD6-25788F6D5224}" srcId="{9933376C-8CC9-470D-BFA7-674D0F47D60F}" destId="{BE670DB7-7DE2-4513-941C-846DAA40B8BE}" srcOrd="0" destOrd="0" parTransId="{65606B7B-D1A2-4623-8F49-C9738C8A8910}" sibTransId="{05AAC6FE-EDB2-452C-A6EE-95AEF0CCFFCD}"/>
    <dgm:cxn modelId="{5AEE0910-5159-4E59-AA3E-3CCFB9BC8EEE}" type="presOf" srcId="{9933376C-8CC9-470D-BFA7-674D0F47D60F}" destId="{C6AECBD0-8100-4034-A85A-68AA5A1CF7C8}" srcOrd="0" destOrd="0" presId="urn:microsoft.com/office/officeart/2005/8/layout/default"/>
    <dgm:cxn modelId="{FFA12764-163D-489F-AD20-4E109F4156E7}" srcId="{9933376C-8CC9-470D-BFA7-674D0F47D60F}" destId="{BFBDAE76-4430-4E9C-A62D-B39D8FA2E8B8}" srcOrd="3" destOrd="0" parTransId="{AD6A5C6C-1ACD-4D52-B5A1-FA297FCBDA6B}" sibTransId="{59F71191-30D4-4072-AF81-9FD5519AC773}"/>
    <dgm:cxn modelId="{ABD07B3E-AD72-47B5-BA90-68851814D9D5}" type="presOf" srcId="{BFBDAE76-4430-4E9C-A62D-B39D8FA2E8B8}" destId="{00F7C9B5-CA22-4354-A2C8-E2C9FEFF3C81}" srcOrd="0" destOrd="0" presId="urn:microsoft.com/office/officeart/2005/8/layout/default"/>
    <dgm:cxn modelId="{9D28A819-7CFF-4AA9-B0A3-0C1EDB4EAB5E}" srcId="{9933376C-8CC9-470D-BFA7-674D0F47D60F}" destId="{3CC50BEE-F92F-4930-9F09-6197EB090AD3}" srcOrd="4" destOrd="0" parTransId="{114A97DB-D43B-4D80-B405-AB16A4A7E229}" sibTransId="{838D85D4-D181-4069-9C01-BEF91B15FB03}"/>
    <dgm:cxn modelId="{56D5EE0A-DC82-42D8-8D70-A3C6A3A161E7}" type="presParOf" srcId="{C6AECBD0-8100-4034-A85A-68AA5A1CF7C8}" destId="{2647F9ED-9DF1-4E44-B1CB-276896DDDBCE}" srcOrd="0" destOrd="0" presId="urn:microsoft.com/office/officeart/2005/8/layout/default"/>
    <dgm:cxn modelId="{AA06015F-3305-4F6A-8F14-D662A28DBEB8}" type="presParOf" srcId="{C6AECBD0-8100-4034-A85A-68AA5A1CF7C8}" destId="{0113487C-4786-4DE8-BD44-2564AB772FC1}" srcOrd="1" destOrd="0" presId="urn:microsoft.com/office/officeart/2005/8/layout/default"/>
    <dgm:cxn modelId="{3C2302A3-CBA4-44F9-84CA-2421CB06A386}" type="presParOf" srcId="{C6AECBD0-8100-4034-A85A-68AA5A1CF7C8}" destId="{8C746520-CE3B-49A1-A89E-0798414219E3}" srcOrd="2" destOrd="0" presId="urn:microsoft.com/office/officeart/2005/8/layout/default"/>
    <dgm:cxn modelId="{8DFEA677-9459-4F3B-B247-CDDC592A4025}" type="presParOf" srcId="{C6AECBD0-8100-4034-A85A-68AA5A1CF7C8}" destId="{6A5314C9-2077-4989-8ECF-7672E962165F}" srcOrd="3" destOrd="0" presId="urn:microsoft.com/office/officeart/2005/8/layout/default"/>
    <dgm:cxn modelId="{503513DA-BEE5-40DD-8AF6-FBFFAF79B230}" type="presParOf" srcId="{C6AECBD0-8100-4034-A85A-68AA5A1CF7C8}" destId="{5C174764-4660-4917-B332-6D4AF873F9F4}" srcOrd="4" destOrd="0" presId="urn:microsoft.com/office/officeart/2005/8/layout/default"/>
    <dgm:cxn modelId="{EEB980E8-DCB2-403B-8BD3-EFAD57541DA2}" type="presParOf" srcId="{C6AECBD0-8100-4034-A85A-68AA5A1CF7C8}" destId="{76F24F20-F226-4AA2-AF93-09530D218C8A}" srcOrd="5" destOrd="0" presId="urn:microsoft.com/office/officeart/2005/8/layout/default"/>
    <dgm:cxn modelId="{9C527193-42E1-4A65-9A23-5AB8A1B4CC02}" type="presParOf" srcId="{C6AECBD0-8100-4034-A85A-68AA5A1CF7C8}" destId="{00F7C9B5-CA22-4354-A2C8-E2C9FEFF3C81}" srcOrd="6" destOrd="0" presId="urn:microsoft.com/office/officeart/2005/8/layout/default"/>
    <dgm:cxn modelId="{E7704189-0E81-474A-B647-2C13819049E5}" type="presParOf" srcId="{C6AECBD0-8100-4034-A85A-68AA5A1CF7C8}" destId="{C743E65C-5021-48CF-B4B3-AFA5234CE0D3}" srcOrd="7" destOrd="0" presId="urn:microsoft.com/office/officeart/2005/8/layout/default"/>
    <dgm:cxn modelId="{3E6606C7-48D3-440F-B136-38C6B02DE5E5}" type="presParOf" srcId="{C6AECBD0-8100-4034-A85A-68AA5A1CF7C8}" destId="{01E21775-5DFD-403C-8205-2DC86EE068F9}"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A6B5B92F-FFA0-40B7-B1FD-10DAA76FFE6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zh-TW" altLang="en-US"/>
        </a:p>
      </dgm:t>
    </dgm:pt>
    <dgm:pt modelId="{16FBC93A-B6E9-4A74-8CCC-5C2D10580042}">
      <dgm:prSet phldrT="[文字]"/>
      <dgm:spPr/>
      <dgm:t>
        <a:bodyPr/>
        <a:lstStyle/>
        <a:p>
          <a:r>
            <a:rPr lang="zh-TW" altLang="en-US" dirty="0" smtClean="0"/>
            <a:t>第三類</a:t>
          </a:r>
          <a:endParaRPr lang="zh-TW" altLang="en-US" dirty="0"/>
        </a:p>
      </dgm:t>
    </dgm:pt>
    <dgm:pt modelId="{5576F3EA-CD94-41D6-B5CE-97262D370973}" type="parTrans" cxnId="{38863C86-EC5D-47A0-BBC0-7C42327BB079}">
      <dgm:prSet/>
      <dgm:spPr/>
      <dgm:t>
        <a:bodyPr/>
        <a:lstStyle/>
        <a:p>
          <a:endParaRPr lang="zh-TW" altLang="en-US"/>
        </a:p>
      </dgm:t>
    </dgm:pt>
    <dgm:pt modelId="{5DA5E14F-A30E-4681-847B-EE073B7E7696}" type="sibTrans" cxnId="{38863C86-EC5D-47A0-BBC0-7C42327BB079}">
      <dgm:prSet/>
      <dgm:spPr/>
      <dgm:t>
        <a:bodyPr/>
        <a:lstStyle/>
        <a:p>
          <a:endParaRPr lang="zh-TW" altLang="en-US"/>
        </a:p>
      </dgm:t>
    </dgm:pt>
    <dgm:pt modelId="{9A3F8276-167E-4B63-A286-A10E035CF442}">
      <dgm:prSet phldrT="[文字]"/>
      <dgm:spPr/>
      <dgm:t>
        <a:bodyPr/>
        <a:lstStyle/>
        <a:p>
          <a:r>
            <a:rPr lang="zh-TW" altLang="en-US" dirty="0" smtClean="0"/>
            <a:t>信貸：</a:t>
          </a:r>
          <a:r>
            <a:rPr lang="en-US" altLang="zh-TW" dirty="0" smtClean="0"/>
            <a:t>6~12</a:t>
          </a:r>
          <a:r>
            <a:rPr lang="zh-TW" altLang="en-US" dirty="0" smtClean="0"/>
            <a:t>個月</a:t>
          </a:r>
          <a:endParaRPr lang="zh-TW" altLang="en-US" dirty="0"/>
        </a:p>
      </dgm:t>
    </dgm:pt>
    <dgm:pt modelId="{6FFEAD6F-C385-4280-A2C6-14C46C775F79}" type="parTrans" cxnId="{F07D89F4-CA58-4A58-9DED-13DB0980D51B}">
      <dgm:prSet/>
      <dgm:spPr/>
      <dgm:t>
        <a:bodyPr/>
        <a:lstStyle/>
        <a:p>
          <a:endParaRPr lang="zh-TW" altLang="en-US"/>
        </a:p>
      </dgm:t>
    </dgm:pt>
    <dgm:pt modelId="{EF1DEEBB-3796-4620-B5DE-F3D05E0A0F84}" type="sibTrans" cxnId="{F07D89F4-CA58-4A58-9DED-13DB0980D51B}">
      <dgm:prSet/>
      <dgm:spPr/>
      <dgm:t>
        <a:bodyPr/>
        <a:lstStyle/>
        <a:p>
          <a:endParaRPr lang="zh-TW" altLang="en-US"/>
        </a:p>
      </dgm:t>
    </dgm:pt>
    <dgm:pt modelId="{B100A0AF-11D6-441B-A55D-CB729ACEE48B}">
      <dgm:prSet phldrT="[文字]"/>
      <dgm:spPr/>
      <dgm:t>
        <a:bodyPr/>
        <a:lstStyle/>
        <a:p>
          <a:r>
            <a:rPr lang="zh-TW" altLang="en-US" dirty="0" smtClean="0"/>
            <a:t>擔保：</a:t>
          </a:r>
          <a:r>
            <a:rPr lang="en-US" altLang="zh-TW" dirty="0" smtClean="0"/>
            <a:t>18</a:t>
          </a:r>
          <a:r>
            <a:rPr lang="zh-TW" altLang="en-US" dirty="0" smtClean="0"/>
            <a:t>個月↑</a:t>
          </a:r>
          <a:endParaRPr lang="zh-TW" altLang="en-US" dirty="0"/>
        </a:p>
      </dgm:t>
    </dgm:pt>
    <dgm:pt modelId="{23CF8CB1-31BB-4842-8CD8-E9717581AA0D}" type="parTrans" cxnId="{CD8482DA-5A7C-4A4F-9EBF-29AC10B2A0EF}">
      <dgm:prSet/>
      <dgm:spPr/>
      <dgm:t>
        <a:bodyPr/>
        <a:lstStyle/>
        <a:p>
          <a:endParaRPr lang="zh-TW" altLang="en-US"/>
        </a:p>
      </dgm:t>
    </dgm:pt>
    <dgm:pt modelId="{C36A52E7-A253-43BE-8C3D-FC0CB3727781}" type="sibTrans" cxnId="{CD8482DA-5A7C-4A4F-9EBF-29AC10B2A0EF}">
      <dgm:prSet/>
      <dgm:spPr/>
      <dgm:t>
        <a:bodyPr/>
        <a:lstStyle/>
        <a:p>
          <a:endParaRPr lang="zh-TW" altLang="en-US"/>
        </a:p>
      </dgm:t>
    </dgm:pt>
    <dgm:pt modelId="{FFD24E5A-F1DB-4067-813D-BCBDA84174BF}" type="pres">
      <dgm:prSet presAssocID="{A6B5B92F-FFA0-40B7-B1FD-10DAA76FFE62}" presName="diagram" presStyleCnt="0">
        <dgm:presLayoutVars>
          <dgm:chPref val="1"/>
          <dgm:dir/>
          <dgm:animOne val="branch"/>
          <dgm:animLvl val="lvl"/>
          <dgm:resizeHandles val="exact"/>
        </dgm:presLayoutVars>
      </dgm:prSet>
      <dgm:spPr/>
      <dgm:t>
        <a:bodyPr/>
        <a:lstStyle/>
        <a:p>
          <a:endParaRPr lang="zh-TW" altLang="en-US"/>
        </a:p>
      </dgm:t>
    </dgm:pt>
    <dgm:pt modelId="{67CE2692-D3A9-4BBF-A6FB-0B29D603395B}" type="pres">
      <dgm:prSet presAssocID="{16FBC93A-B6E9-4A74-8CCC-5C2D10580042}" presName="root1" presStyleCnt="0"/>
      <dgm:spPr/>
      <dgm:t>
        <a:bodyPr/>
        <a:lstStyle/>
        <a:p>
          <a:endParaRPr lang="zh-TW" altLang="en-US"/>
        </a:p>
      </dgm:t>
    </dgm:pt>
    <dgm:pt modelId="{DD5968A0-BB0A-450E-BFD7-990AEAFD0981}" type="pres">
      <dgm:prSet presAssocID="{16FBC93A-B6E9-4A74-8CCC-5C2D10580042}" presName="LevelOneTextNode" presStyleLbl="node0" presStyleIdx="0" presStyleCnt="1">
        <dgm:presLayoutVars>
          <dgm:chPref val="3"/>
        </dgm:presLayoutVars>
      </dgm:prSet>
      <dgm:spPr/>
      <dgm:t>
        <a:bodyPr/>
        <a:lstStyle/>
        <a:p>
          <a:endParaRPr lang="zh-TW" altLang="en-US"/>
        </a:p>
      </dgm:t>
    </dgm:pt>
    <dgm:pt modelId="{8D2D16B4-DAB6-4D1C-B538-212060A3E86D}" type="pres">
      <dgm:prSet presAssocID="{16FBC93A-B6E9-4A74-8CCC-5C2D10580042}" presName="level2hierChild" presStyleCnt="0"/>
      <dgm:spPr/>
      <dgm:t>
        <a:bodyPr/>
        <a:lstStyle/>
        <a:p>
          <a:endParaRPr lang="zh-TW" altLang="en-US"/>
        </a:p>
      </dgm:t>
    </dgm:pt>
    <dgm:pt modelId="{8540448B-5DB7-4780-A79E-859518B16E87}" type="pres">
      <dgm:prSet presAssocID="{6FFEAD6F-C385-4280-A2C6-14C46C775F79}" presName="conn2-1" presStyleLbl="parChTrans1D2" presStyleIdx="0" presStyleCnt="2"/>
      <dgm:spPr/>
      <dgm:t>
        <a:bodyPr/>
        <a:lstStyle/>
        <a:p>
          <a:endParaRPr lang="zh-TW" altLang="en-US"/>
        </a:p>
      </dgm:t>
    </dgm:pt>
    <dgm:pt modelId="{29234057-6207-4A81-AB86-4A566DDB1B88}" type="pres">
      <dgm:prSet presAssocID="{6FFEAD6F-C385-4280-A2C6-14C46C775F79}" presName="connTx" presStyleLbl="parChTrans1D2" presStyleIdx="0" presStyleCnt="2"/>
      <dgm:spPr/>
      <dgm:t>
        <a:bodyPr/>
        <a:lstStyle/>
        <a:p>
          <a:endParaRPr lang="zh-TW" altLang="en-US"/>
        </a:p>
      </dgm:t>
    </dgm:pt>
    <dgm:pt modelId="{832E7CF4-7863-451D-A59A-03D5B26C96AF}" type="pres">
      <dgm:prSet presAssocID="{9A3F8276-167E-4B63-A286-A10E035CF442}" presName="root2" presStyleCnt="0"/>
      <dgm:spPr/>
      <dgm:t>
        <a:bodyPr/>
        <a:lstStyle/>
        <a:p>
          <a:endParaRPr lang="zh-TW" altLang="en-US"/>
        </a:p>
      </dgm:t>
    </dgm:pt>
    <dgm:pt modelId="{7B390B26-4CF4-4F55-A34D-6FE29009B939}" type="pres">
      <dgm:prSet presAssocID="{9A3F8276-167E-4B63-A286-A10E035CF442}" presName="LevelTwoTextNode" presStyleLbl="node2" presStyleIdx="0" presStyleCnt="2" custScaleX="138365">
        <dgm:presLayoutVars>
          <dgm:chPref val="3"/>
        </dgm:presLayoutVars>
      </dgm:prSet>
      <dgm:spPr/>
      <dgm:t>
        <a:bodyPr/>
        <a:lstStyle/>
        <a:p>
          <a:endParaRPr lang="zh-TW" altLang="en-US"/>
        </a:p>
      </dgm:t>
    </dgm:pt>
    <dgm:pt modelId="{C65047BB-6078-42D1-8251-17EDF874DDA6}" type="pres">
      <dgm:prSet presAssocID="{9A3F8276-167E-4B63-A286-A10E035CF442}" presName="level3hierChild" presStyleCnt="0"/>
      <dgm:spPr/>
      <dgm:t>
        <a:bodyPr/>
        <a:lstStyle/>
        <a:p>
          <a:endParaRPr lang="zh-TW" altLang="en-US"/>
        </a:p>
      </dgm:t>
    </dgm:pt>
    <dgm:pt modelId="{C9B76C29-6B0C-44B3-9B14-F8C96A7D4FB2}" type="pres">
      <dgm:prSet presAssocID="{23CF8CB1-31BB-4842-8CD8-E9717581AA0D}" presName="conn2-1" presStyleLbl="parChTrans1D2" presStyleIdx="1" presStyleCnt="2"/>
      <dgm:spPr/>
      <dgm:t>
        <a:bodyPr/>
        <a:lstStyle/>
        <a:p>
          <a:endParaRPr lang="zh-TW" altLang="en-US"/>
        </a:p>
      </dgm:t>
    </dgm:pt>
    <dgm:pt modelId="{ED83D3BA-EE29-498C-8E39-1966DC74A099}" type="pres">
      <dgm:prSet presAssocID="{23CF8CB1-31BB-4842-8CD8-E9717581AA0D}" presName="connTx" presStyleLbl="parChTrans1D2" presStyleIdx="1" presStyleCnt="2"/>
      <dgm:spPr/>
      <dgm:t>
        <a:bodyPr/>
        <a:lstStyle/>
        <a:p>
          <a:endParaRPr lang="zh-TW" altLang="en-US"/>
        </a:p>
      </dgm:t>
    </dgm:pt>
    <dgm:pt modelId="{A81CD5EF-48CC-42FF-AFC4-1B66B9B69627}" type="pres">
      <dgm:prSet presAssocID="{B100A0AF-11D6-441B-A55D-CB729ACEE48B}" presName="root2" presStyleCnt="0"/>
      <dgm:spPr/>
      <dgm:t>
        <a:bodyPr/>
        <a:lstStyle/>
        <a:p>
          <a:endParaRPr lang="zh-TW" altLang="en-US"/>
        </a:p>
      </dgm:t>
    </dgm:pt>
    <dgm:pt modelId="{312ECDE2-5B68-4257-B6F0-1293F51DF490}" type="pres">
      <dgm:prSet presAssocID="{B100A0AF-11D6-441B-A55D-CB729ACEE48B}" presName="LevelTwoTextNode" presStyleLbl="node2" presStyleIdx="1" presStyleCnt="2" custScaleX="138337">
        <dgm:presLayoutVars>
          <dgm:chPref val="3"/>
        </dgm:presLayoutVars>
      </dgm:prSet>
      <dgm:spPr/>
      <dgm:t>
        <a:bodyPr/>
        <a:lstStyle/>
        <a:p>
          <a:endParaRPr lang="zh-TW" altLang="en-US"/>
        </a:p>
      </dgm:t>
    </dgm:pt>
    <dgm:pt modelId="{B9FE2740-B061-46B1-B180-29DBB8B290FB}" type="pres">
      <dgm:prSet presAssocID="{B100A0AF-11D6-441B-A55D-CB729ACEE48B}" presName="level3hierChild" presStyleCnt="0"/>
      <dgm:spPr/>
      <dgm:t>
        <a:bodyPr/>
        <a:lstStyle/>
        <a:p>
          <a:endParaRPr lang="zh-TW" altLang="en-US"/>
        </a:p>
      </dgm:t>
    </dgm:pt>
  </dgm:ptLst>
  <dgm:cxnLst>
    <dgm:cxn modelId="{4ADD7A6D-8EF2-4F6C-AF29-A6F480DEAD1B}" type="presOf" srcId="{16FBC93A-B6E9-4A74-8CCC-5C2D10580042}" destId="{DD5968A0-BB0A-450E-BFD7-990AEAFD0981}" srcOrd="0" destOrd="0" presId="urn:microsoft.com/office/officeart/2005/8/layout/hierarchy2"/>
    <dgm:cxn modelId="{F07D89F4-CA58-4A58-9DED-13DB0980D51B}" srcId="{16FBC93A-B6E9-4A74-8CCC-5C2D10580042}" destId="{9A3F8276-167E-4B63-A286-A10E035CF442}" srcOrd="0" destOrd="0" parTransId="{6FFEAD6F-C385-4280-A2C6-14C46C775F79}" sibTransId="{EF1DEEBB-3796-4620-B5DE-F3D05E0A0F84}"/>
    <dgm:cxn modelId="{98E3A68F-F3D4-428E-834A-04753D1F72C2}" type="presOf" srcId="{23CF8CB1-31BB-4842-8CD8-E9717581AA0D}" destId="{C9B76C29-6B0C-44B3-9B14-F8C96A7D4FB2}" srcOrd="0" destOrd="0" presId="urn:microsoft.com/office/officeart/2005/8/layout/hierarchy2"/>
    <dgm:cxn modelId="{B7AD902B-6F99-4499-BF8B-0A87BA1EEE93}" type="presOf" srcId="{6FFEAD6F-C385-4280-A2C6-14C46C775F79}" destId="{8540448B-5DB7-4780-A79E-859518B16E87}" srcOrd="0" destOrd="0" presId="urn:microsoft.com/office/officeart/2005/8/layout/hierarchy2"/>
    <dgm:cxn modelId="{588C4B63-2C05-4B09-ACBD-50DD3B685B80}" type="presOf" srcId="{6FFEAD6F-C385-4280-A2C6-14C46C775F79}" destId="{29234057-6207-4A81-AB86-4A566DDB1B88}" srcOrd="1" destOrd="0" presId="urn:microsoft.com/office/officeart/2005/8/layout/hierarchy2"/>
    <dgm:cxn modelId="{38A41CE2-86DC-4AA1-A3E4-143B0252A3B8}" type="presOf" srcId="{9A3F8276-167E-4B63-A286-A10E035CF442}" destId="{7B390B26-4CF4-4F55-A34D-6FE29009B939}" srcOrd="0" destOrd="0" presId="urn:microsoft.com/office/officeart/2005/8/layout/hierarchy2"/>
    <dgm:cxn modelId="{3F528784-686B-48F1-8A25-7DFA592DE203}" type="presOf" srcId="{A6B5B92F-FFA0-40B7-B1FD-10DAA76FFE62}" destId="{FFD24E5A-F1DB-4067-813D-BCBDA84174BF}" srcOrd="0" destOrd="0" presId="urn:microsoft.com/office/officeart/2005/8/layout/hierarchy2"/>
    <dgm:cxn modelId="{B62595A1-47BB-4765-829A-5FCDDD14553F}" type="presOf" srcId="{23CF8CB1-31BB-4842-8CD8-E9717581AA0D}" destId="{ED83D3BA-EE29-498C-8E39-1966DC74A099}" srcOrd="1" destOrd="0" presId="urn:microsoft.com/office/officeart/2005/8/layout/hierarchy2"/>
    <dgm:cxn modelId="{CD8482DA-5A7C-4A4F-9EBF-29AC10B2A0EF}" srcId="{16FBC93A-B6E9-4A74-8CCC-5C2D10580042}" destId="{B100A0AF-11D6-441B-A55D-CB729ACEE48B}" srcOrd="1" destOrd="0" parTransId="{23CF8CB1-31BB-4842-8CD8-E9717581AA0D}" sibTransId="{C36A52E7-A253-43BE-8C3D-FC0CB3727781}"/>
    <dgm:cxn modelId="{38863C86-EC5D-47A0-BBC0-7C42327BB079}" srcId="{A6B5B92F-FFA0-40B7-B1FD-10DAA76FFE62}" destId="{16FBC93A-B6E9-4A74-8CCC-5C2D10580042}" srcOrd="0" destOrd="0" parTransId="{5576F3EA-CD94-41D6-B5CE-97262D370973}" sibTransId="{5DA5E14F-A30E-4681-847B-EE073B7E7696}"/>
    <dgm:cxn modelId="{447021A1-EFE9-42C7-B9DC-AC27FDE5EB52}" type="presOf" srcId="{B100A0AF-11D6-441B-A55D-CB729ACEE48B}" destId="{312ECDE2-5B68-4257-B6F0-1293F51DF490}" srcOrd="0" destOrd="0" presId="urn:microsoft.com/office/officeart/2005/8/layout/hierarchy2"/>
    <dgm:cxn modelId="{EABF98EE-5FD5-4659-B253-292E262D3F88}" type="presParOf" srcId="{FFD24E5A-F1DB-4067-813D-BCBDA84174BF}" destId="{67CE2692-D3A9-4BBF-A6FB-0B29D603395B}" srcOrd="0" destOrd="0" presId="urn:microsoft.com/office/officeart/2005/8/layout/hierarchy2"/>
    <dgm:cxn modelId="{7B137D97-357C-440C-8F03-1AAF6B577BCF}" type="presParOf" srcId="{67CE2692-D3A9-4BBF-A6FB-0B29D603395B}" destId="{DD5968A0-BB0A-450E-BFD7-990AEAFD0981}" srcOrd="0" destOrd="0" presId="urn:microsoft.com/office/officeart/2005/8/layout/hierarchy2"/>
    <dgm:cxn modelId="{0637C05E-B0B2-4DB0-BB2B-6F5FE1A3C06A}" type="presParOf" srcId="{67CE2692-D3A9-4BBF-A6FB-0B29D603395B}" destId="{8D2D16B4-DAB6-4D1C-B538-212060A3E86D}" srcOrd="1" destOrd="0" presId="urn:microsoft.com/office/officeart/2005/8/layout/hierarchy2"/>
    <dgm:cxn modelId="{A2F3BE73-B202-4725-9E9C-6B9A64857977}" type="presParOf" srcId="{8D2D16B4-DAB6-4D1C-B538-212060A3E86D}" destId="{8540448B-5DB7-4780-A79E-859518B16E87}" srcOrd="0" destOrd="0" presId="urn:microsoft.com/office/officeart/2005/8/layout/hierarchy2"/>
    <dgm:cxn modelId="{80D62DA7-82A0-4EBF-B7D5-36D29146D6F8}" type="presParOf" srcId="{8540448B-5DB7-4780-A79E-859518B16E87}" destId="{29234057-6207-4A81-AB86-4A566DDB1B88}" srcOrd="0" destOrd="0" presId="urn:microsoft.com/office/officeart/2005/8/layout/hierarchy2"/>
    <dgm:cxn modelId="{27F4D0FD-6753-4ACD-9FF3-E1E87AC0500D}" type="presParOf" srcId="{8D2D16B4-DAB6-4D1C-B538-212060A3E86D}" destId="{832E7CF4-7863-451D-A59A-03D5B26C96AF}" srcOrd="1" destOrd="0" presId="urn:microsoft.com/office/officeart/2005/8/layout/hierarchy2"/>
    <dgm:cxn modelId="{B3473790-BFD4-4455-8F87-6B416A094529}" type="presParOf" srcId="{832E7CF4-7863-451D-A59A-03D5B26C96AF}" destId="{7B390B26-4CF4-4F55-A34D-6FE29009B939}" srcOrd="0" destOrd="0" presId="urn:microsoft.com/office/officeart/2005/8/layout/hierarchy2"/>
    <dgm:cxn modelId="{E1BCEB45-D3A4-4911-A92F-2BE698049864}" type="presParOf" srcId="{832E7CF4-7863-451D-A59A-03D5B26C96AF}" destId="{C65047BB-6078-42D1-8251-17EDF874DDA6}" srcOrd="1" destOrd="0" presId="urn:microsoft.com/office/officeart/2005/8/layout/hierarchy2"/>
    <dgm:cxn modelId="{8DF7401E-53F8-47C3-A7EC-BC0CF75B9695}" type="presParOf" srcId="{8D2D16B4-DAB6-4D1C-B538-212060A3E86D}" destId="{C9B76C29-6B0C-44B3-9B14-F8C96A7D4FB2}" srcOrd="2" destOrd="0" presId="urn:microsoft.com/office/officeart/2005/8/layout/hierarchy2"/>
    <dgm:cxn modelId="{385847D4-E976-4C54-A22C-ED0338A5CAC9}" type="presParOf" srcId="{C9B76C29-6B0C-44B3-9B14-F8C96A7D4FB2}" destId="{ED83D3BA-EE29-498C-8E39-1966DC74A099}" srcOrd="0" destOrd="0" presId="urn:microsoft.com/office/officeart/2005/8/layout/hierarchy2"/>
    <dgm:cxn modelId="{91388AA5-40F7-45B9-8B8F-1FE084320E1F}" type="presParOf" srcId="{8D2D16B4-DAB6-4D1C-B538-212060A3E86D}" destId="{A81CD5EF-48CC-42FF-AFC4-1B66B9B69627}" srcOrd="3" destOrd="0" presId="urn:microsoft.com/office/officeart/2005/8/layout/hierarchy2"/>
    <dgm:cxn modelId="{430D7028-C1B4-4B15-B961-3D983A88A438}" type="presParOf" srcId="{A81CD5EF-48CC-42FF-AFC4-1B66B9B69627}" destId="{312ECDE2-5B68-4257-B6F0-1293F51DF490}" srcOrd="0" destOrd="0" presId="urn:microsoft.com/office/officeart/2005/8/layout/hierarchy2"/>
    <dgm:cxn modelId="{624CDED5-7A77-40F9-81CC-3CAFAE79F9E1}" type="presParOf" srcId="{A81CD5EF-48CC-42FF-AFC4-1B66B9B69627}" destId="{B9FE2740-B061-46B1-B180-29DBB8B290FB}" srcOrd="1" destOrd="0" presId="urn:microsoft.com/office/officeart/2005/8/layout/hierarchy2"/>
  </dgm:cxnLst>
  <dgm:bg>
    <a:noFill/>
  </dgm:bg>
  <dgm:whole/>
</dgm:dataModel>
</file>

<file path=ppt/diagrams/data3.xml><?xml version="1.0" encoding="utf-8"?>
<dgm:dataModel xmlns:dgm="http://schemas.openxmlformats.org/drawingml/2006/diagram" xmlns:a="http://schemas.openxmlformats.org/drawingml/2006/main">
  <dgm:ptLst>
    <dgm:pt modelId="{A6B5B92F-FFA0-40B7-B1FD-10DAA76FFE6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zh-TW" altLang="en-US"/>
        </a:p>
      </dgm:t>
    </dgm:pt>
    <dgm:pt modelId="{16FBC93A-B6E9-4A74-8CCC-5C2D10580042}">
      <dgm:prSet phldrT="[文字]"/>
      <dgm:spPr/>
      <dgm:t>
        <a:bodyPr/>
        <a:lstStyle/>
        <a:p>
          <a:r>
            <a:rPr lang="zh-TW" altLang="en-US" dirty="0" smtClean="0"/>
            <a:t>第四類</a:t>
          </a:r>
          <a:endParaRPr lang="zh-TW" altLang="en-US" dirty="0"/>
        </a:p>
      </dgm:t>
    </dgm:pt>
    <dgm:pt modelId="{5576F3EA-CD94-41D6-B5CE-97262D370973}" type="parTrans" cxnId="{38863C86-EC5D-47A0-BBC0-7C42327BB079}">
      <dgm:prSet/>
      <dgm:spPr/>
      <dgm:t>
        <a:bodyPr/>
        <a:lstStyle/>
        <a:p>
          <a:endParaRPr lang="zh-TW" altLang="en-US"/>
        </a:p>
      </dgm:t>
    </dgm:pt>
    <dgm:pt modelId="{5DA5E14F-A30E-4681-847B-EE073B7E7696}" type="sibTrans" cxnId="{38863C86-EC5D-47A0-BBC0-7C42327BB079}">
      <dgm:prSet/>
      <dgm:spPr/>
      <dgm:t>
        <a:bodyPr/>
        <a:lstStyle/>
        <a:p>
          <a:endParaRPr lang="zh-TW" altLang="en-US"/>
        </a:p>
      </dgm:t>
    </dgm:pt>
    <dgm:pt modelId="{9A3F8276-167E-4B63-A286-A10E035CF442}">
      <dgm:prSet phldrT="[文字]"/>
      <dgm:spPr/>
      <dgm:t>
        <a:bodyPr/>
        <a:lstStyle/>
        <a:p>
          <a:r>
            <a:rPr lang="zh-TW" altLang="en-US" dirty="0" smtClean="0"/>
            <a:t>信貸：</a:t>
          </a:r>
          <a:r>
            <a:rPr lang="en-US" altLang="zh-TW" dirty="0" smtClean="0"/>
            <a:t>12</a:t>
          </a:r>
          <a:r>
            <a:rPr lang="zh-TW" altLang="en-US" dirty="0" smtClean="0"/>
            <a:t>個月↑</a:t>
          </a:r>
          <a:endParaRPr lang="zh-TW" altLang="en-US" dirty="0"/>
        </a:p>
      </dgm:t>
    </dgm:pt>
    <dgm:pt modelId="{6FFEAD6F-C385-4280-A2C6-14C46C775F79}" type="parTrans" cxnId="{F07D89F4-CA58-4A58-9DED-13DB0980D51B}">
      <dgm:prSet/>
      <dgm:spPr/>
      <dgm:t>
        <a:bodyPr/>
        <a:lstStyle/>
        <a:p>
          <a:endParaRPr lang="zh-TW" altLang="en-US"/>
        </a:p>
      </dgm:t>
    </dgm:pt>
    <dgm:pt modelId="{EF1DEEBB-3796-4620-B5DE-F3D05E0A0F84}" type="sibTrans" cxnId="{F07D89F4-CA58-4A58-9DED-13DB0980D51B}">
      <dgm:prSet/>
      <dgm:spPr/>
      <dgm:t>
        <a:bodyPr/>
        <a:lstStyle/>
        <a:p>
          <a:endParaRPr lang="zh-TW" altLang="en-US"/>
        </a:p>
      </dgm:t>
    </dgm:pt>
    <dgm:pt modelId="{BFC3A4A0-5028-481D-B7A0-FEEBF104343A}">
      <dgm:prSet phldrT="[文字]"/>
      <dgm:spPr/>
      <dgm:t>
        <a:bodyPr/>
        <a:lstStyle/>
        <a:p>
          <a:r>
            <a:rPr lang="zh-TW" altLang="en-US" dirty="0" smtClean="0"/>
            <a:t>經評估收回無望之逾期放款</a:t>
          </a:r>
          <a:endParaRPr lang="zh-TW" altLang="en-US" dirty="0"/>
        </a:p>
      </dgm:t>
    </dgm:pt>
    <dgm:pt modelId="{9CD71F58-5568-4475-8532-9BF1687E9853}" type="parTrans" cxnId="{2A2836D0-ABD8-4F88-AF25-C4B4F024E590}">
      <dgm:prSet/>
      <dgm:spPr/>
      <dgm:t>
        <a:bodyPr/>
        <a:lstStyle/>
        <a:p>
          <a:endParaRPr lang="zh-TW" altLang="en-US"/>
        </a:p>
      </dgm:t>
    </dgm:pt>
    <dgm:pt modelId="{01480610-090B-4C44-A951-F67D8FE6D782}" type="sibTrans" cxnId="{2A2836D0-ABD8-4F88-AF25-C4B4F024E590}">
      <dgm:prSet/>
      <dgm:spPr/>
      <dgm:t>
        <a:bodyPr/>
        <a:lstStyle/>
        <a:p>
          <a:endParaRPr lang="zh-TW" altLang="en-US"/>
        </a:p>
      </dgm:t>
    </dgm:pt>
    <dgm:pt modelId="{FFD24E5A-F1DB-4067-813D-BCBDA84174BF}" type="pres">
      <dgm:prSet presAssocID="{A6B5B92F-FFA0-40B7-B1FD-10DAA76FFE62}" presName="diagram" presStyleCnt="0">
        <dgm:presLayoutVars>
          <dgm:chPref val="1"/>
          <dgm:dir/>
          <dgm:animOne val="branch"/>
          <dgm:animLvl val="lvl"/>
          <dgm:resizeHandles val="exact"/>
        </dgm:presLayoutVars>
      </dgm:prSet>
      <dgm:spPr/>
      <dgm:t>
        <a:bodyPr/>
        <a:lstStyle/>
        <a:p>
          <a:endParaRPr lang="zh-TW" altLang="en-US"/>
        </a:p>
      </dgm:t>
    </dgm:pt>
    <dgm:pt modelId="{67CE2692-D3A9-4BBF-A6FB-0B29D603395B}" type="pres">
      <dgm:prSet presAssocID="{16FBC93A-B6E9-4A74-8CCC-5C2D10580042}" presName="root1" presStyleCnt="0"/>
      <dgm:spPr/>
      <dgm:t>
        <a:bodyPr/>
        <a:lstStyle/>
        <a:p>
          <a:endParaRPr lang="zh-TW" altLang="en-US"/>
        </a:p>
      </dgm:t>
    </dgm:pt>
    <dgm:pt modelId="{DD5968A0-BB0A-450E-BFD7-990AEAFD0981}" type="pres">
      <dgm:prSet presAssocID="{16FBC93A-B6E9-4A74-8CCC-5C2D10580042}" presName="LevelOneTextNode" presStyleLbl="node0" presStyleIdx="0" presStyleCnt="1">
        <dgm:presLayoutVars>
          <dgm:chPref val="3"/>
        </dgm:presLayoutVars>
      </dgm:prSet>
      <dgm:spPr/>
      <dgm:t>
        <a:bodyPr/>
        <a:lstStyle/>
        <a:p>
          <a:endParaRPr lang="zh-TW" altLang="en-US"/>
        </a:p>
      </dgm:t>
    </dgm:pt>
    <dgm:pt modelId="{8D2D16B4-DAB6-4D1C-B538-212060A3E86D}" type="pres">
      <dgm:prSet presAssocID="{16FBC93A-B6E9-4A74-8CCC-5C2D10580042}" presName="level2hierChild" presStyleCnt="0"/>
      <dgm:spPr/>
      <dgm:t>
        <a:bodyPr/>
        <a:lstStyle/>
        <a:p>
          <a:endParaRPr lang="zh-TW" altLang="en-US"/>
        </a:p>
      </dgm:t>
    </dgm:pt>
    <dgm:pt modelId="{8540448B-5DB7-4780-A79E-859518B16E87}" type="pres">
      <dgm:prSet presAssocID="{6FFEAD6F-C385-4280-A2C6-14C46C775F79}" presName="conn2-1" presStyleLbl="parChTrans1D2" presStyleIdx="0" presStyleCnt="2"/>
      <dgm:spPr/>
      <dgm:t>
        <a:bodyPr/>
        <a:lstStyle/>
        <a:p>
          <a:endParaRPr lang="zh-TW" altLang="en-US"/>
        </a:p>
      </dgm:t>
    </dgm:pt>
    <dgm:pt modelId="{29234057-6207-4A81-AB86-4A566DDB1B88}" type="pres">
      <dgm:prSet presAssocID="{6FFEAD6F-C385-4280-A2C6-14C46C775F79}" presName="connTx" presStyleLbl="parChTrans1D2" presStyleIdx="0" presStyleCnt="2"/>
      <dgm:spPr/>
      <dgm:t>
        <a:bodyPr/>
        <a:lstStyle/>
        <a:p>
          <a:endParaRPr lang="zh-TW" altLang="en-US"/>
        </a:p>
      </dgm:t>
    </dgm:pt>
    <dgm:pt modelId="{832E7CF4-7863-451D-A59A-03D5B26C96AF}" type="pres">
      <dgm:prSet presAssocID="{9A3F8276-167E-4B63-A286-A10E035CF442}" presName="root2" presStyleCnt="0"/>
      <dgm:spPr/>
      <dgm:t>
        <a:bodyPr/>
        <a:lstStyle/>
        <a:p>
          <a:endParaRPr lang="zh-TW" altLang="en-US"/>
        </a:p>
      </dgm:t>
    </dgm:pt>
    <dgm:pt modelId="{7B390B26-4CF4-4F55-A34D-6FE29009B939}" type="pres">
      <dgm:prSet presAssocID="{9A3F8276-167E-4B63-A286-A10E035CF442}" presName="LevelTwoTextNode" presStyleLbl="node2" presStyleIdx="0" presStyleCnt="2" custScaleX="141742">
        <dgm:presLayoutVars>
          <dgm:chPref val="3"/>
        </dgm:presLayoutVars>
      </dgm:prSet>
      <dgm:spPr/>
      <dgm:t>
        <a:bodyPr/>
        <a:lstStyle/>
        <a:p>
          <a:endParaRPr lang="zh-TW" altLang="en-US"/>
        </a:p>
      </dgm:t>
    </dgm:pt>
    <dgm:pt modelId="{C65047BB-6078-42D1-8251-17EDF874DDA6}" type="pres">
      <dgm:prSet presAssocID="{9A3F8276-167E-4B63-A286-A10E035CF442}" presName="level3hierChild" presStyleCnt="0"/>
      <dgm:spPr/>
      <dgm:t>
        <a:bodyPr/>
        <a:lstStyle/>
        <a:p>
          <a:endParaRPr lang="zh-TW" altLang="en-US"/>
        </a:p>
      </dgm:t>
    </dgm:pt>
    <dgm:pt modelId="{996121A6-8103-4335-8E6C-1AFFA0F6666B}" type="pres">
      <dgm:prSet presAssocID="{9CD71F58-5568-4475-8532-9BF1687E9853}" presName="conn2-1" presStyleLbl="parChTrans1D2" presStyleIdx="1" presStyleCnt="2"/>
      <dgm:spPr/>
      <dgm:t>
        <a:bodyPr/>
        <a:lstStyle/>
        <a:p>
          <a:endParaRPr lang="zh-TW" altLang="en-US"/>
        </a:p>
      </dgm:t>
    </dgm:pt>
    <dgm:pt modelId="{528DFCE0-490E-44AA-8510-13FC1AE34AFE}" type="pres">
      <dgm:prSet presAssocID="{9CD71F58-5568-4475-8532-9BF1687E9853}" presName="connTx" presStyleLbl="parChTrans1D2" presStyleIdx="1" presStyleCnt="2"/>
      <dgm:spPr/>
      <dgm:t>
        <a:bodyPr/>
        <a:lstStyle/>
        <a:p>
          <a:endParaRPr lang="zh-TW" altLang="en-US"/>
        </a:p>
      </dgm:t>
    </dgm:pt>
    <dgm:pt modelId="{37827D0F-2AA3-4190-BFAF-C5919D5FFB32}" type="pres">
      <dgm:prSet presAssocID="{BFC3A4A0-5028-481D-B7A0-FEEBF104343A}" presName="root2" presStyleCnt="0"/>
      <dgm:spPr/>
      <dgm:t>
        <a:bodyPr/>
        <a:lstStyle/>
        <a:p>
          <a:endParaRPr lang="zh-TW" altLang="en-US"/>
        </a:p>
      </dgm:t>
    </dgm:pt>
    <dgm:pt modelId="{0BE46F4D-756F-4224-B6D7-32E4D4E0280A}" type="pres">
      <dgm:prSet presAssocID="{BFC3A4A0-5028-481D-B7A0-FEEBF104343A}" presName="LevelTwoTextNode" presStyleLbl="node2" presStyleIdx="1" presStyleCnt="2" custScaleX="141742">
        <dgm:presLayoutVars>
          <dgm:chPref val="3"/>
        </dgm:presLayoutVars>
      </dgm:prSet>
      <dgm:spPr/>
      <dgm:t>
        <a:bodyPr/>
        <a:lstStyle/>
        <a:p>
          <a:endParaRPr lang="zh-TW" altLang="en-US"/>
        </a:p>
      </dgm:t>
    </dgm:pt>
    <dgm:pt modelId="{E1097DA7-0D0F-44D9-A608-AEE0D638BD15}" type="pres">
      <dgm:prSet presAssocID="{BFC3A4A0-5028-481D-B7A0-FEEBF104343A}" presName="level3hierChild" presStyleCnt="0"/>
      <dgm:spPr/>
      <dgm:t>
        <a:bodyPr/>
        <a:lstStyle/>
        <a:p>
          <a:endParaRPr lang="zh-TW" altLang="en-US"/>
        </a:p>
      </dgm:t>
    </dgm:pt>
  </dgm:ptLst>
  <dgm:cxnLst>
    <dgm:cxn modelId="{2A2836D0-ABD8-4F88-AF25-C4B4F024E590}" srcId="{16FBC93A-B6E9-4A74-8CCC-5C2D10580042}" destId="{BFC3A4A0-5028-481D-B7A0-FEEBF104343A}" srcOrd="1" destOrd="0" parTransId="{9CD71F58-5568-4475-8532-9BF1687E9853}" sibTransId="{01480610-090B-4C44-A951-F67D8FE6D782}"/>
    <dgm:cxn modelId="{22A0C2A7-3C16-4925-A66B-1D21EC7F8743}" type="presOf" srcId="{9CD71F58-5568-4475-8532-9BF1687E9853}" destId="{528DFCE0-490E-44AA-8510-13FC1AE34AFE}" srcOrd="1" destOrd="0" presId="urn:microsoft.com/office/officeart/2005/8/layout/hierarchy2"/>
    <dgm:cxn modelId="{EAB54F91-3767-4414-9247-1E233611325E}" type="presOf" srcId="{BFC3A4A0-5028-481D-B7A0-FEEBF104343A}" destId="{0BE46F4D-756F-4224-B6D7-32E4D4E0280A}" srcOrd="0" destOrd="0" presId="urn:microsoft.com/office/officeart/2005/8/layout/hierarchy2"/>
    <dgm:cxn modelId="{F07D89F4-CA58-4A58-9DED-13DB0980D51B}" srcId="{16FBC93A-B6E9-4A74-8CCC-5C2D10580042}" destId="{9A3F8276-167E-4B63-A286-A10E035CF442}" srcOrd="0" destOrd="0" parTransId="{6FFEAD6F-C385-4280-A2C6-14C46C775F79}" sibTransId="{EF1DEEBB-3796-4620-B5DE-F3D05E0A0F84}"/>
    <dgm:cxn modelId="{55E1411B-6352-400F-96BC-D2C6E408E5EF}" type="presOf" srcId="{6FFEAD6F-C385-4280-A2C6-14C46C775F79}" destId="{29234057-6207-4A81-AB86-4A566DDB1B88}" srcOrd="1" destOrd="0" presId="urn:microsoft.com/office/officeart/2005/8/layout/hierarchy2"/>
    <dgm:cxn modelId="{A1393912-AA3E-45A9-91E3-52FDC63381CE}" type="presOf" srcId="{6FFEAD6F-C385-4280-A2C6-14C46C775F79}" destId="{8540448B-5DB7-4780-A79E-859518B16E87}" srcOrd="0" destOrd="0" presId="urn:microsoft.com/office/officeart/2005/8/layout/hierarchy2"/>
    <dgm:cxn modelId="{0B0D65C1-970B-4B54-A472-7801AED4CEB1}" type="presOf" srcId="{A6B5B92F-FFA0-40B7-B1FD-10DAA76FFE62}" destId="{FFD24E5A-F1DB-4067-813D-BCBDA84174BF}" srcOrd="0" destOrd="0" presId="urn:microsoft.com/office/officeart/2005/8/layout/hierarchy2"/>
    <dgm:cxn modelId="{9A5FFE96-E0A3-4F20-B7C5-453B5CA9F58F}" type="presOf" srcId="{9CD71F58-5568-4475-8532-9BF1687E9853}" destId="{996121A6-8103-4335-8E6C-1AFFA0F6666B}" srcOrd="0" destOrd="0" presId="urn:microsoft.com/office/officeart/2005/8/layout/hierarchy2"/>
    <dgm:cxn modelId="{38863C86-EC5D-47A0-BBC0-7C42327BB079}" srcId="{A6B5B92F-FFA0-40B7-B1FD-10DAA76FFE62}" destId="{16FBC93A-B6E9-4A74-8CCC-5C2D10580042}" srcOrd="0" destOrd="0" parTransId="{5576F3EA-CD94-41D6-B5CE-97262D370973}" sibTransId="{5DA5E14F-A30E-4681-847B-EE073B7E7696}"/>
    <dgm:cxn modelId="{C18D41F4-522F-4C15-B843-8C09562340D3}" type="presOf" srcId="{9A3F8276-167E-4B63-A286-A10E035CF442}" destId="{7B390B26-4CF4-4F55-A34D-6FE29009B939}" srcOrd="0" destOrd="0" presId="urn:microsoft.com/office/officeart/2005/8/layout/hierarchy2"/>
    <dgm:cxn modelId="{FADD0BDB-61E8-47CE-A784-BA0B5234CAA8}" type="presOf" srcId="{16FBC93A-B6E9-4A74-8CCC-5C2D10580042}" destId="{DD5968A0-BB0A-450E-BFD7-990AEAFD0981}" srcOrd="0" destOrd="0" presId="urn:microsoft.com/office/officeart/2005/8/layout/hierarchy2"/>
    <dgm:cxn modelId="{F61A1E9F-2357-4852-8C65-5015E46BF6F6}" type="presParOf" srcId="{FFD24E5A-F1DB-4067-813D-BCBDA84174BF}" destId="{67CE2692-D3A9-4BBF-A6FB-0B29D603395B}" srcOrd="0" destOrd="0" presId="urn:microsoft.com/office/officeart/2005/8/layout/hierarchy2"/>
    <dgm:cxn modelId="{B3373097-5FD7-4FB1-A257-3DD2EEFF8DB7}" type="presParOf" srcId="{67CE2692-D3A9-4BBF-A6FB-0B29D603395B}" destId="{DD5968A0-BB0A-450E-BFD7-990AEAFD0981}" srcOrd="0" destOrd="0" presId="urn:microsoft.com/office/officeart/2005/8/layout/hierarchy2"/>
    <dgm:cxn modelId="{8120C058-6C02-43EC-B6D6-4120F9F18FA1}" type="presParOf" srcId="{67CE2692-D3A9-4BBF-A6FB-0B29D603395B}" destId="{8D2D16B4-DAB6-4D1C-B538-212060A3E86D}" srcOrd="1" destOrd="0" presId="urn:microsoft.com/office/officeart/2005/8/layout/hierarchy2"/>
    <dgm:cxn modelId="{DE4EE9D8-A592-40BE-948C-6C439B958272}" type="presParOf" srcId="{8D2D16B4-DAB6-4D1C-B538-212060A3E86D}" destId="{8540448B-5DB7-4780-A79E-859518B16E87}" srcOrd="0" destOrd="0" presId="urn:microsoft.com/office/officeart/2005/8/layout/hierarchy2"/>
    <dgm:cxn modelId="{FAD3A66C-9580-4F14-8ECD-09EA858B9EC4}" type="presParOf" srcId="{8540448B-5DB7-4780-A79E-859518B16E87}" destId="{29234057-6207-4A81-AB86-4A566DDB1B88}" srcOrd="0" destOrd="0" presId="urn:microsoft.com/office/officeart/2005/8/layout/hierarchy2"/>
    <dgm:cxn modelId="{CFD86CC5-0D65-479B-9987-62540B62418C}" type="presParOf" srcId="{8D2D16B4-DAB6-4D1C-B538-212060A3E86D}" destId="{832E7CF4-7863-451D-A59A-03D5B26C96AF}" srcOrd="1" destOrd="0" presId="urn:microsoft.com/office/officeart/2005/8/layout/hierarchy2"/>
    <dgm:cxn modelId="{C38CCA94-1BC2-4E92-9FBA-2054E5D326C7}" type="presParOf" srcId="{832E7CF4-7863-451D-A59A-03D5B26C96AF}" destId="{7B390B26-4CF4-4F55-A34D-6FE29009B939}" srcOrd="0" destOrd="0" presId="urn:microsoft.com/office/officeart/2005/8/layout/hierarchy2"/>
    <dgm:cxn modelId="{44620534-6AFB-4246-BDDF-84D54E3D6090}" type="presParOf" srcId="{832E7CF4-7863-451D-A59A-03D5B26C96AF}" destId="{C65047BB-6078-42D1-8251-17EDF874DDA6}" srcOrd="1" destOrd="0" presId="urn:microsoft.com/office/officeart/2005/8/layout/hierarchy2"/>
    <dgm:cxn modelId="{7DC8EAC4-8E46-4D7A-B044-64EF409F213E}" type="presParOf" srcId="{8D2D16B4-DAB6-4D1C-B538-212060A3E86D}" destId="{996121A6-8103-4335-8E6C-1AFFA0F6666B}" srcOrd="2" destOrd="0" presId="urn:microsoft.com/office/officeart/2005/8/layout/hierarchy2"/>
    <dgm:cxn modelId="{CD761248-67C3-410A-9F8C-AFA07461D483}" type="presParOf" srcId="{996121A6-8103-4335-8E6C-1AFFA0F6666B}" destId="{528DFCE0-490E-44AA-8510-13FC1AE34AFE}" srcOrd="0" destOrd="0" presId="urn:microsoft.com/office/officeart/2005/8/layout/hierarchy2"/>
    <dgm:cxn modelId="{7E7DAB5B-9820-472F-9A77-ABE1593114D1}" type="presParOf" srcId="{8D2D16B4-DAB6-4D1C-B538-212060A3E86D}" destId="{37827D0F-2AA3-4190-BFAF-C5919D5FFB32}" srcOrd="3" destOrd="0" presId="urn:microsoft.com/office/officeart/2005/8/layout/hierarchy2"/>
    <dgm:cxn modelId="{32900E40-3FE9-4B5D-970F-285F217023D8}" type="presParOf" srcId="{37827D0F-2AA3-4190-BFAF-C5919D5FFB32}" destId="{0BE46F4D-756F-4224-B6D7-32E4D4E0280A}" srcOrd="0" destOrd="0" presId="urn:microsoft.com/office/officeart/2005/8/layout/hierarchy2"/>
    <dgm:cxn modelId="{C9F63FF2-EAA3-4F74-AA48-D8EB45F8165C}" type="presParOf" srcId="{37827D0F-2AA3-4190-BFAF-C5919D5FFB32}" destId="{E1097DA7-0D0F-44D9-A608-AEE0D638BD15}" srcOrd="1" destOrd="0" presId="urn:microsoft.com/office/officeart/2005/8/layout/hierarchy2"/>
  </dgm:cxnLst>
  <dgm:bg>
    <a:noFill/>
  </dgm:bg>
  <dgm:whole/>
</dgm:dataModel>
</file>

<file path=ppt/diagrams/data4.xml><?xml version="1.0" encoding="utf-8"?>
<dgm:dataModel xmlns:dgm="http://schemas.openxmlformats.org/drawingml/2006/diagram" xmlns:a="http://schemas.openxmlformats.org/drawingml/2006/main">
  <dgm:ptLst>
    <dgm:pt modelId="{58E022C8-FF1C-4F29-AC33-4C0066ADB8BD}" type="doc">
      <dgm:prSet loTypeId="urn:microsoft.com/office/officeart/2005/8/layout/cycle4" loCatId="cycle" qsTypeId="urn:microsoft.com/office/officeart/2005/8/quickstyle/simple3" qsCatId="simple" csTypeId="urn:microsoft.com/office/officeart/2005/8/colors/colorful2" csCatId="colorful" phldr="1"/>
      <dgm:spPr/>
      <dgm:t>
        <a:bodyPr/>
        <a:lstStyle/>
        <a:p>
          <a:endParaRPr lang="zh-TW" altLang="en-US"/>
        </a:p>
      </dgm:t>
    </dgm:pt>
    <dgm:pt modelId="{F547313F-AB7A-419A-9FB2-09387FD93CB1}">
      <dgm:prSet phldrT="[文字]" custT="1"/>
      <dgm:spPr/>
      <dgm:t>
        <a:bodyPr/>
        <a:lstStyle/>
        <a:p>
          <a:r>
            <a:rPr lang="zh-TW" altLang="en-US" sz="2000" b="1" smtClean="0"/>
            <a:t>第四類</a:t>
          </a:r>
          <a:endParaRPr lang="zh-TW" altLang="en-US" sz="2000" b="1" dirty="0"/>
        </a:p>
      </dgm:t>
    </dgm:pt>
    <dgm:pt modelId="{6B61C587-34B2-44EC-B289-DE2E32617F57}" type="parTrans" cxnId="{C147A813-9761-48AC-B9F7-D08ECB2EF2D7}">
      <dgm:prSet/>
      <dgm:spPr/>
      <dgm:t>
        <a:bodyPr/>
        <a:lstStyle/>
        <a:p>
          <a:endParaRPr lang="zh-TW" altLang="en-US"/>
        </a:p>
      </dgm:t>
    </dgm:pt>
    <dgm:pt modelId="{EF643133-48FD-43D4-A66F-25C76826C898}" type="sibTrans" cxnId="{C147A813-9761-48AC-B9F7-D08ECB2EF2D7}">
      <dgm:prSet/>
      <dgm:spPr/>
      <dgm:t>
        <a:bodyPr/>
        <a:lstStyle/>
        <a:p>
          <a:endParaRPr lang="zh-TW" altLang="en-US"/>
        </a:p>
      </dgm:t>
    </dgm:pt>
    <dgm:pt modelId="{54C6FAC4-47B6-401D-9FE6-2CB3490EE9A1}">
      <dgm:prSet phldrT="[文字]"/>
      <dgm:spPr/>
      <dgm:t>
        <a:bodyPr/>
        <a:lstStyle/>
        <a:p>
          <a:r>
            <a:rPr lang="en-US" altLang="zh-TW" dirty="0" smtClean="0"/>
            <a:t>50%</a:t>
          </a:r>
          <a:endParaRPr lang="zh-TW" altLang="en-US" dirty="0"/>
        </a:p>
      </dgm:t>
    </dgm:pt>
    <dgm:pt modelId="{E1CE8D3C-9176-4E14-AE1D-AC1DC9DAD53B}" type="parTrans" cxnId="{1A3A4324-242D-458A-8593-C95CE9842E20}">
      <dgm:prSet/>
      <dgm:spPr/>
      <dgm:t>
        <a:bodyPr/>
        <a:lstStyle/>
        <a:p>
          <a:endParaRPr lang="zh-TW" altLang="en-US"/>
        </a:p>
      </dgm:t>
    </dgm:pt>
    <dgm:pt modelId="{D72E0006-886D-4D12-B8CC-A061AC0E5327}" type="sibTrans" cxnId="{1A3A4324-242D-458A-8593-C95CE9842E20}">
      <dgm:prSet/>
      <dgm:spPr/>
      <dgm:t>
        <a:bodyPr/>
        <a:lstStyle/>
        <a:p>
          <a:endParaRPr lang="zh-TW" altLang="en-US"/>
        </a:p>
      </dgm:t>
    </dgm:pt>
    <dgm:pt modelId="{E8F2EA3B-2F9B-4717-A41F-B002994DB3AE}">
      <dgm:prSet phldrT="[文字]" custT="1"/>
      <dgm:spPr/>
      <dgm:t>
        <a:bodyPr/>
        <a:lstStyle/>
        <a:p>
          <a:r>
            <a:rPr lang="zh-TW" altLang="en-US" sz="2400" b="1" dirty="0" smtClean="0"/>
            <a:t>第一類</a:t>
          </a:r>
          <a:endParaRPr lang="zh-TW" altLang="en-US" sz="2400" b="1" dirty="0"/>
        </a:p>
      </dgm:t>
    </dgm:pt>
    <dgm:pt modelId="{D14164CF-1C0B-4898-8A92-5A21D9F2D9BD}" type="parTrans" cxnId="{AE940E5E-8CBD-49FC-80AC-228A230ED986}">
      <dgm:prSet/>
      <dgm:spPr/>
      <dgm:t>
        <a:bodyPr/>
        <a:lstStyle/>
        <a:p>
          <a:endParaRPr lang="zh-TW" altLang="en-US"/>
        </a:p>
      </dgm:t>
    </dgm:pt>
    <dgm:pt modelId="{22D9550C-A756-4E68-9829-0FD794BE0673}" type="sibTrans" cxnId="{AE940E5E-8CBD-49FC-80AC-228A230ED986}">
      <dgm:prSet/>
      <dgm:spPr/>
      <dgm:t>
        <a:bodyPr/>
        <a:lstStyle/>
        <a:p>
          <a:endParaRPr lang="zh-TW" altLang="en-US"/>
        </a:p>
      </dgm:t>
    </dgm:pt>
    <dgm:pt modelId="{096F9B8E-CB95-406D-BD3A-60D15D7912A8}">
      <dgm:prSet phldrT="[文字]"/>
      <dgm:spPr/>
      <dgm:t>
        <a:bodyPr/>
        <a:lstStyle/>
        <a:p>
          <a:r>
            <a:rPr lang="en-US" altLang="zh-TW" dirty="0" smtClean="0"/>
            <a:t>0%</a:t>
          </a:r>
          <a:endParaRPr lang="zh-TW" altLang="en-US" dirty="0"/>
        </a:p>
      </dgm:t>
    </dgm:pt>
    <dgm:pt modelId="{6D3E6702-9EA6-43F6-80CB-8C3D3BB47E47}" type="parTrans" cxnId="{9CD3DEC6-50C2-411C-9247-96CCD8062EC9}">
      <dgm:prSet/>
      <dgm:spPr/>
      <dgm:t>
        <a:bodyPr/>
        <a:lstStyle/>
        <a:p>
          <a:endParaRPr lang="zh-TW" altLang="en-US"/>
        </a:p>
      </dgm:t>
    </dgm:pt>
    <dgm:pt modelId="{01BC4AFB-F500-40FB-8B2C-ADF22003B34E}" type="sibTrans" cxnId="{9CD3DEC6-50C2-411C-9247-96CCD8062EC9}">
      <dgm:prSet/>
      <dgm:spPr/>
      <dgm:t>
        <a:bodyPr/>
        <a:lstStyle/>
        <a:p>
          <a:endParaRPr lang="zh-TW" altLang="en-US"/>
        </a:p>
      </dgm:t>
    </dgm:pt>
    <dgm:pt modelId="{C26F5AF8-CBE8-4B57-93E9-E2CA0EDF15D8}">
      <dgm:prSet phldrT="[文字]" custT="1"/>
      <dgm:spPr/>
      <dgm:t>
        <a:bodyPr/>
        <a:lstStyle/>
        <a:p>
          <a:r>
            <a:rPr lang="zh-TW" altLang="en-US" sz="2400" b="1" dirty="0" smtClean="0"/>
            <a:t>第二類</a:t>
          </a:r>
          <a:endParaRPr lang="zh-TW" altLang="en-US" sz="2400" b="1" dirty="0"/>
        </a:p>
      </dgm:t>
    </dgm:pt>
    <dgm:pt modelId="{7129F357-E6D5-4AA5-9558-5EB90382A2AC}" type="parTrans" cxnId="{BD4A410F-D089-4260-81E7-1A1A02BF6FD0}">
      <dgm:prSet/>
      <dgm:spPr/>
      <dgm:t>
        <a:bodyPr/>
        <a:lstStyle/>
        <a:p>
          <a:endParaRPr lang="zh-TW" altLang="en-US"/>
        </a:p>
      </dgm:t>
    </dgm:pt>
    <dgm:pt modelId="{516B3E6E-2E78-41A9-89DB-1B6BA35DB676}" type="sibTrans" cxnId="{BD4A410F-D089-4260-81E7-1A1A02BF6FD0}">
      <dgm:prSet/>
      <dgm:spPr/>
      <dgm:t>
        <a:bodyPr/>
        <a:lstStyle/>
        <a:p>
          <a:endParaRPr lang="zh-TW" altLang="en-US"/>
        </a:p>
      </dgm:t>
    </dgm:pt>
    <dgm:pt modelId="{E43BD23E-3B60-4A39-B1F1-1DACC665F820}">
      <dgm:prSet phldrT="[文字]"/>
      <dgm:spPr/>
      <dgm:t>
        <a:bodyPr/>
        <a:lstStyle/>
        <a:p>
          <a:r>
            <a:rPr lang="en-US" altLang="zh-TW" dirty="0" smtClean="0"/>
            <a:t>10%</a:t>
          </a:r>
          <a:endParaRPr lang="zh-TW" altLang="en-US" dirty="0"/>
        </a:p>
      </dgm:t>
    </dgm:pt>
    <dgm:pt modelId="{A3FCC420-3771-4A97-869D-210CDD42D318}" type="parTrans" cxnId="{CEA6BD8E-937D-427F-8E63-804E2F611183}">
      <dgm:prSet/>
      <dgm:spPr/>
      <dgm:t>
        <a:bodyPr/>
        <a:lstStyle/>
        <a:p>
          <a:endParaRPr lang="zh-TW" altLang="en-US"/>
        </a:p>
      </dgm:t>
    </dgm:pt>
    <dgm:pt modelId="{F7FB5C77-0E48-4A40-99F4-30E473D7B628}" type="sibTrans" cxnId="{CEA6BD8E-937D-427F-8E63-804E2F611183}">
      <dgm:prSet/>
      <dgm:spPr/>
      <dgm:t>
        <a:bodyPr/>
        <a:lstStyle/>
        <a:p>
          <a:endParaRPr lang="zh-TW" altLang="en-US"/>
        </a:p>
      </dgm:t>
    </dgm:pt>
    <dgm:pt modelId="{63EED5F9-BB4F-4DA9-AC4A-390529BA333F}">
      <dgm:prSet phldrT="[文字]" custT="1"/>
      <dgm:spPr/>
      <dgm:t>
        <a:bodyPr/>
        <a:lstStyle/>
        <a:p>
          <a:r>
            <a:rPr lang="zh-TW" altLang="en-US" sz="2400" b="1" dirty="0" smtClean="0"/>
            <a:t>第三類</a:t>
          </a:r>
          <a:endParaRPr lang="zh-TW" altLang="en-US" sz="2400" b="1" dirty="0"/>
        </a:p>
      </dgm:t>
    </dgm:pt>
    <dgm:pt modelId="{E6FBBEC4-0929-4C0E-9060-E6198E0A24F8}" type="parTrans" cxnId="{C77F1B42-2762-4211-A8C9-BFEB224CAAA8}">
      <dgm:prSet/>
      <dgm:spPr/>
      <dgm:t>
        <a:bodyPr/>
        <a:lstStyle/>
        <a:p>
          <a:endParaRPr lang="zh-TW" altLang="en-US"/>
        </a:p>
      </dgm:t>
    </dgm:pt>
    <dgm:pt modelId="{44FBCB92-94BB-4F32-8398-51B773F8C916}" type="sibTrans" cxnId="{C77F1B42-2762-4211-A8C9-BFEB224CAAA8}">
      <dgm:prSet/>
      <dgm:spPr/>
      <dgm:t>
        <a:bodyPr/>
        <a:lstStyle/>
        <a:p>
          <a:endParaRPr lang="zh-TW" altLang="en-US"/>
        </a:p>
      </dgm:t>
    </dgm:pt>
    <dgm:pt modelId="{9916121F-12DB-4EB4-8917-9AE6EC74B5CA}">
      <dgm:prSet phldrT="[文字]"/>
      <dgm:spPr/>
      <dgm:t>
        <a:bodyPr/>
        <a:lstStyle/>
        <a:p>
          <a:r>
            <a:rPr lang="en-US" altLang="zh-TW" dirty="0" smtClean="0"/>
            <a:t>30%</a:t>
          </a:r>
          <a:endParaRPr lang="zh-TW" altLang="en-US" dirty="0"/>
        </a:p>
      </dgm:t>
    </dgm:pt>
    <dgm:pt modelId="{EFAA8B74-7524-4D16-A952-7647A84A7DC8}" type="parTrans" cxnId="{4CDD8D59-8BD6-4C0E-980F-8354ADEB1F84}">
      <dgm:prSet/>
      <dgm:spPr/>
      <dgm:t>
        <a:bodyPr/>
        <a:lstStyle/>
        <a:p>
          <a:endParaRPr lang="zh-TW" altLang="en-US"/>
        </a:p>
      </dgm:t>
    </dgm:pt>
    <dgm:pt modelId="{2B7DE728-94E8-4416-9C3F-214437048F11}" type="sibTrans" cxnId="{4CDD8D59-8BD6-4C0E-980F-8354ADEB1F84}">
      <dgm:prSet/>
      <dgm:spPr/>
      <dgm:t>
        <a:bodyPr/>
        <a:lstStyle/>
        <a:p>
          <a:endParaRPr lang="zh-TW" altLang="en-US"/>
        </a:p>
      </dgm:t>
    </dgm:pt>
    <dgm:pt modelId="{AC7BACA3-220F-465C-8F8E-5E68FC983741}" type="pres">
      <dgm:prSet presAssocID="{58E022C8-FF1C-4F29-AC33-4C0066ADB8BD}" presName="cycleMatrixDiagram" presStyleCnt="0">
        <dgm:presLayoutVars>
          <dgm:chMax val="1"/>
          <dgm:dir/>
          <dgm:animLvl val="lvl"/>
          <dgm:resizeHandles val="exact"/>
        </dgm:presLayoutVars>
      </dgm:prSet>
      <dgm:spPr/>
      <dgm:t>
        <a:bodyPr/>
        <a:lstStyle/>
        <a:p>
          <a:endParaRPr lang="zh-TW" altLang="en-US"/>
        </a:p>
      </dgm:t>
    </dgm:pt>
    <dgm:pt modelId="{B30CBC78-FBB2-4819-9893-64AEFF525CA7}" type="pres">
      <dgm:prSet presAssocID="{58E022C8-FF1C-4F29-AC33-4C0066ADB8BD}" presName="children" presStyleCnt="0"/>
      <dgm:spPr/>
      <dgm:t>
        <a:bodyPr/>
        <a:lstStyle/>
        <a:p>
          <a:endParaRPr lang="zh-TW" altLang="en-US"/>
        </a:p>
      </dgm:t>
    </dgm:pt>
    <dgm:pt modelId="{B8299D4D-5C07-40F6-9096-3BA3508AE205}" type="pres">
      <dgm:prSet presAssocID="{58E022C8-FF1C-4F29-AC33-4C0066ADB8BD}" presName="child1group" presStyleCnt="0"/>
      <dgm:spPr/>
      <dgm:t>
        <a:bodyPr/>
        <a:lstStyle/>
        <a:p>
          <a:endParaRPr lang="zh-TW" altLang="en-US"/>
        </a:p>
      </dgm:t>
    </dgm:pt>
    <dgm:pt modelId="{1C225D1E-0699-4122-869A-CA8F6B4BC979}" type="pres">
      <dgm:prSet presAssocID="{58E022C8-FF1C-4F29-AC33-4C0066ADB8BD}" presName="child1" presStyleLbl="bgAcc1" presStyleIdx="0" presStyleCnt="4"/>
      <dgm:spPr/>
      <dgm:t>
        <a:bodyPr/>
        <a:lstStyle/>
        <a:p>
          <a:endParaRPr lang="zh-TW" altLang="en-US"/>
        </a:p>
      </dgm:t>
    </dgm:pt>
    <dgm:pt modelId="{E7489B99-99CC-4613-8CD9-4E1B15B9FBC9}" type="pres">
      <dgm:prSet presAssocID="{58E022C8-FF1C-4F29-AC33-4C0066ADB8BD}" presName="child1Text" presStyleLbl="bgAcc1" presStyleIdx="0" presStyleCnt="4">
        <dgm:presLayoutVars>
          <dgm:bulletEnabled val="1"/>
        </dgm:presLayoutVars>
      </dgm:prSet>
      <dgm:spPr/>
      <dgm:t>
        <a:bodyPr/>
        <a:lstStyle/>
        <a:p>
          <a:endParaRPr lang="zh-TW" altLang="en-US"/>
        </a:p>
      </dgm:t>
    </dgm:pt>
    <dgm:pt modelId="{89483430-EF82-4A9A-86A2-EC1E1134148B}" type="pres">
      <dgm:prSet presAssocID="{58E022C8-FF1C-4F29-AC33-4C0066ADB8BD}" presName="child2group" presStyleCnt="0"/>
      <dgm:spPr/>
      <dgm:t>
        <a:bodyPr/>
        <a:lstStyle/>
        <a:p>
          <a:endParaRPr lang="zh-TW" altLang="en-US"/>
        </a:p>
      </dgm:t>
    </dgm:pt>
    <dgm:pt modelId="{F2C24DF7-F610-4360-BBAE-6C054A8D1B51}" type="pres">
      <dgm:prSet presAssocID="{58E022C8-FF1C-4F29-AC33-4C0066ADB8BD}" presName="child2" presStyleLbl="bgAcc1" presStyleIdx="1" presStyleCnt="4"/>
      <dgm:spPr/>
      <dgm:t>
        <a:bodyPr/>
        <a:lstStyle/>
        <a:p>
          <a:endParaRPr lang="zh-TW" altLang="en-US"/>
        </a:p>
      </dgm:t>
    </dgm:pt>
    <dgm:pt modelId="{3CC032AC-6E25-4B6B-A7E7-869AD0EF8339}" type="pres">
      <dgm:prSet presAssocID="{58E022C8-FF1C-4F29-AC33-4C0066ADB8BD}" presName="child2Text" presStyleLbl="bgAcc1" presStyleIdx="1" presStyleCnt="4">
        <dgm:presLayoutVars>
          <dgm:bulletEnabled val="1"/>
        </dgm:presLayoutVars>
      </dgm:prSet>
      <dgm:spPr/>
      <dgm:t>
        <a:bodyPr/>
        <a:lstStyle/>
        <a:p>
          <a:endParaRPr lang="zh-TW" altLang="en-US"/>
        </a:p>
      </dgm:t>
    </dgm:pt>
    <dgm:pt modelId="{36C5F631-AF97-40B0-8DFB-0496C681A7F4}" type="pres">
      <dgm:prSet presAssocID="{58E022C8-FF1C-4F29-AC33-4C0066ADB8BD}" presName="child3group" presStyleCnt="0"/>
      <dgm:spPr/>
      <dgm:t>
        <a:bodyPr/>
        <a:lstStyle/>
        <a:p>
          <a:endParaRPr lang="zh-TW" altLang="en-US"/>
        </a:p>
      </dgm:t>
    </dgm:pt>
    <dgm:pt modelId="{1ED8064C-ED77-4136-9D88-6739580E96EC}" type="pres">
      <dgm:prSet presAssocID="{58E022C8-FF1C-4F29-AC33-4C0066ADB8BD}" presName="child3" presStyleLbl="bgAcc1" presStyleIdx="2" presStyleCnt="4"/>
      <dgm:spPr/>
      <dgm:t>
        <a:bodyPr/>
        <a:lstStyle/>
        <a:p>
          <a:endParaRPr lang="zh-TW" altLang="en-US"/>
        </a:p>
      </dgm:t>
    </dgm:pt>
    <dgm:pt modelId="{F406F36C-1B23-4908-ABD3-F17E916E8602}" type="pres">
      <dgm:prSet presAssocID="{58E022C8-FF1C-4F29-AC33-4C0066ADB8BD}" presName="child3Text" presStyleLbl="bgAcc1" presStyleIdx="2" presStyleCnt="4">
        <dgm:presLayoutVars>
          <dgm:bulletEnabled val="1"/>
        </dgm:presLayoutVars>
      </dgm:prSet>
      <dgm:spPr/>
      <dgm:t>
        <a:bodyPr/>
        <a:lstStyle/>
        <a:p>
          <a:endParaRPr lang="zh-TW" altLang="en-US"/>
        </a:p>
      </dgm:t>
    </dgm:pt>
    <dgm:pt modelId="{7EFCAF3A-96F4-427B-B2BC-81C0471E9314}" type="pres">
      <dgm:prSet presAssocID="{58E022C8-FF1C-4F29-AC33-4C0066ADB8BD}" presName="child4group" presStyleCnt="0"/>
      <dgm:spPr/>
      <dgm:t>
        <a:bodyPr/>
        <a:lstStyle/>
        <a:p>
          <a:endParaRPr lang="zh-TW" altLang="en-US"/>
        </a:p>
      </dgm:t>
    </dgm:pt>
    <dgm:pt modelId="{7E26DA1D-67B3-4834-9EAF-22803C6395FB}" type="pres">
      <dgm:prSet presAssocID="{58E022C8-FF1C-4F29-AC33-4C0066ADB8BD}" presName="child4" presStyleLbl="bgAcc1" presStyleIdx="3" presStyleCnt="4"/>
      <dgm:spPr/>
      <dgm:t>
        <a:bodyPr/>
        <a:lstStyle/>
        <a:p>
          <a:endParaRPr lang="zh-TW" altLang="en-US"/>
        </a:p>
      </dgm:t>
    </dgm:pt>
    <dgm:pt modelId="{E17483A6-EA88-41CF-832B-E37F8AFBD4B2}" type="pres">
      <dgm:prSet presAssocID="{58E022C8-FF1C-4F29-AC33-4C0066ADB8BD}" presName="child4Text" presStyleLbl="bgAcc1" presStyleIdx="3" presStyleCnt="4">
        <dgm:presLayoutVars>
          <dgm:bulletEnabled val="1"/>
        </dgm:presLayoutVars>
      </dgm:prSet>
      <dgm:spPr/>
      <dgm:t>
        <a:bodyPr/>
        <a:lstStyle/>
        <a:p>
          <a:endParaRPr lang="zh-TW" altLang="en-US"/>
        </a:p>
      </dgm:t>
    </dgm:pt>
    <dgm:pt modelId="{91A43DCC-4FE7-42C3-9295-D46D45B35E47}" type="pres">
      <dgm:prSet presAssocID="{58E022C8-FF1C-4F29-AC33-4C0066ADB8BD}" presName="childPlaceholder" presStyleCnt="0"/>
      <dgm:spPr/>
      <dgm:t>
        <a:bodyPr/>
        <a:lstStyle/>
        <a:p>
          <a:endParaRPr lang="zh-TW" altLang="en-US"/>
        </a:p>
      </dgm:t>
    </dgm:pt>
    <dgm:pt modelId="{DC59F10C-8D38-4E36-A466-9F9BE9DB1AC7}" type="pres">
      <dgm:prSet presAssocID="{58E022C8-FF1C-4F29-AC33-4C0066ADB8BD}" presName="circle" presStyleCnt="0"/>
      <dgm:spPr/>
      <dgm:t>
        <a:bodyPr/>
        <a:lstStyle/>
        <a:p>
          <a:endParaRPr lang="zh-TW" altLang="en-US"/>
        </a:p>
      </dgm:t>
    </dgm:pt>
    <dgm:pt modelId="{47075733-CC30-49FD-9D70-CB9B20FFD6E4}" type="pres">
      <dgm:prSet presAssocID="{58E022C8-FF1C-4F29-AC33-4C0066ADB8BD}" presName="quadrant1" presStyleLbl="node1" presStyleIdx="0" presStyleCnt="4">
        <dgm:presLayoutVars>
          <dgm:chMax val="1"/>
          <dgm:bulletEnabled val="1"/>
        </dgm:presLayoutVars>
      </dgm:prSet>
      <dgm:spPr/>
      <dgm:t>
        <a:bodyPr/>
        <a:lstStyle/>
        <a:p>
          <a:endParaRPr lang="zh-TW" altLang="en-US"/>
        </a:p>
      </dgm:t>
    </dgm:pt>
    <dgm:pt modelId="{4DE18C80-5366-48CB-8AE2-2F44356E4B99}" type="pres">
      <dgm:prSet presAssocID="{58E022C8-FF1C-4F29-AC33-4C0066ADB8BD}" presName="quadrant2" presStyleLbl="node1" presStyleIdx="1" presStyleCnt="4">
        <dgm:presLayoutVars>
          <dgm:chMax val="1"/>
          <dgm:bulletEnabled val="1"/>
        </dgm:presLayoutVars>
      </dgm:prSet>
      <dgm:spPr/>
      <dgm:t>
        <a:bodyPr/>
        <a:lstStyle/>
        <a:p>
          <a:endParaRPr lang="zh-TW" altLang="en-US"/>
        </a:p>
      </dgm:t>
    </dgm:pt>
    <dgm:pt modelId="{69DE4C87-C49B-4176-A017-10F26A307A5F}" type="pres">
      <dgm:prSet presAssocID="{58E022C8-FF1C-4F29-AC33-4C0066ADB8BD}" presName="quadrant3" presStyleLbl="node1" presStyleIdx="2" presStyleCnt="4">
        <dgm:presLayoutVars>
          <dgm:chMax val="1"/>
          <dgm:bulletEnabled val="1"/>
        </dgm:presLayoutVars>
      </dgm:prSet>
      <dgm:spPr/>
      <dgm:t>
        <a:bodyPr/>
        <a:lstStyle/>
        <a:p>
          <a:endParaRPr lang="zh-TW" altLang="en-US"/>
        </a:p>
      </dgm:t>
    </dgm:pt>
    <dgm:pt modelId="{C26788B4-5D82-4566-8C1F-8653583D34B3}" type="pres">
      <dgm:prSet presAssocID="{58E022C8-FF1C-4F29-AC33-4C0066ADB8BD}" presName="quadrant4" presStyleLbl="node1" presStyleIdx="3" presStyleCnt="4">
        <dgm:presLayoutVars>
          <dgm:chMax val="1"/>
          <dgm:bulletEnabled val="1"/>
        </dgm:presLayoutVars>
      </dgm:prSet>
      <dgm:spPr/>
      <dgm:t>
        <a:bodyPr/>
        <a:lstStyle/>
        <a:p>
          <a:endParaRPr lang="zh-TW" altLang="en-US"/>
        </a:p>
      </dgm:t>
    </dgm:pt>
    <dgm:pt modelId="{8FF20326-9E48-4BCF-9D01-B92F0FA1F562}" type="pres">
      <dgm:prSet presAssocID="{58E022C8-FF1C-4F29-AC33-4C0066ADB8BD}" presName="quadrantPlaceholder" presStyleCnt="0"/>
      <dgm:spPr/>
      <dgm:t>
        <a:bodyPr/>
        <a:lstStyle/>
        <a:p>
          <a:endParaRPr lang="zh-TW" altLang="en-US"/>
        </a:p>
      </dgm:t>
    </dgm:pt>
    <dgm:pt modelId="{F067DC2C-4026-47AE-87D8-F3C60F82F037}" type="pres">
      <dgm:prSet presAssocID="{58E022C8-FF1C-4F29-AC33-4C0066ADB8BD}" presName="center1" presStyleLbl="fgShp" presStyleIdx="0" presStyleCnt="2"/>
      <dgm:spPr/>
      <dgm:t>
        <a:bodyPr/>
        <a:lstStyle/>
        <a:p>
          <a:endParaRPr lang="zh-TW" altLang="en-US"/>
        </a:p>
      </dgm:t>
    </dgm:pt>
    <dgm:pt modelId="{E6343DF6-01EB-4ECA-8BD0-CBA5285A9494}" type="pres">
      <dgm:prSet presAssocID="{58E022C8-FF1C-4F29-AC33-4C0066ADB8BD}" presName="center2" presStyleLbl="fgShp" presStyleIdx="1" presStyleCnt="2"/>
      <dgm:spPr/>
      <dgm:t>
        <a:bodyPr/>
        <a:lstStyle/>
        <a:p>
          <a:endParaRPr lang="zh-TW" altLang="en-US"/>
        </a:p>
      </dgm:t>
    </dgm:pt>
  </dgm:ptLst>
  <dgm:cxnLst>
    <dgm:cxn modelId="{1679D537-A40D-41EC-9320-AF5D4BEF3191}" type="presOf" srcId="{E8F2EA3B-2F9B-4717-A41F-B002994DB3AE}" destId="{4DE18C80-5366-48CB-8AE2-2F44356E4B99}" srcOrd="0" destOrd="0" presId="urn:microsoft.com/office/officeart/2005/8/layout/cycle4"/>
    <dgm:cxn modelId="{5E51111A-3D30-4653-A2BA-AC1DD225133C}" type="presOf" srcId="{E43BD23E-3B60-4A39-B1F1-1DACC665F820}" destId="{F406F36C-1B23-4908-ABD3-F17E916E8602}" srcOrd="1" destOrd="0" presId="urn:microsoft.com/office/officeart/2005/8/layout/cycle4"/>
    <dgm:cxn modelId="{E98B891E-2975-4881-99EE-442FAE658CFF}" type="presOf" srcId="{9916121F-12DB-4EB4-8917-9AE6EC74B5CA}" destId="{E17483A6-EA88-41CF-832B-E37F8AFBD4B2}" srcOrd="1" destOrd="0" presId="urn:microsoft.com/office/officeart/2005/8/layout/cycle4"/>
    <dgm:cxn modelId="{A2D81952-626C-471E-8879-D962AF110DBE}" type="presOf" srcId="{54C6FAC4-47B6-401D-9FE6-2CB3490EE9A1}" destId="{E7489B99-99CC-4613-8CD9-4E1B15B9FBC9}" srcOrd="1" destOrd="0" presId="urn:microsoft.com/office/officeart/2005/8/layout/cycle4"/>
    <dgm:cxn modelId="{C16B11C3-FE4D-4F57-B22C-774D1EB2455A}" type="presOf" srcId="{58E022C8-FF1C-4F29-AC33-4C0066ADB8BD}" destId="{AC7BACA3-220F-465C-8F8E-5E68FC983741}" srcOrd="0" destOrd="0" presId="urn:microsoft.com/office/officeart/2005/8/layout/cycle4"/>
    <dgm:cxn modelId="{4CDD8D59-8BD6-4C0E-980F-8354ADEB1F84}" srcId="{63EED5F9-BB4F-4DA9-AC4A-390529BA333F}" destId="{9916121F-12DB-4EB4-8917-9AE6EC74B5CA}" srcOrd="0" destOrd="0" parTransId="{EFAA8B74-7524-4D16-A952-7647A84A7DC8}" sibTransId="{2B7DE728-94E8-4416-9C3F-214437048F11}"/>
    <dgm:cxn modelId="{3F347AA8-05A1-44AA-8088-887F8E1DBBE2}" type="presOf" srcId="{096F9B8E-CB95-406D-BD3A-60D15D7912A8}" destId="{F2C24DF7-F610-4360-BBAE-6C054A8D1B51}" srcOrd="0" destOrd="0" presId="urn:microsoft.com/office/officeart/2005/8/layout/cycle4"/>
    <dgm:cxn modelId="{B96AC6DC-7BE9-48EB-B66E-33F708E38145}" type="presOf" srcId="{096F9B8E-CB95-406D-BD3A-60D15D7912A8}" destId="{3CC032AC-6E25-4B6B-A7E7-869AD0EF8339}" srcOrd="1" destOrd="0" presId="urn:microsoft.com/office/officeart/2005/8/layout/cycle4"/>
    <dgm:cxn modelId="{BD4A410F-D089-4260-81E7-1A1A02BF6FD0}" srcId="{58E022C8-FF1C-4F29-AC33-4C0066ADB8BD}" destId="{C26F5AF8-CBE8-4B57-93E9-E2CA0EDF15D8}" srcOrd="2" destOrd="0" parTransId="{7129F357-E6D5-4AA5-9558-5EB90382A2AC}" sibTransId="{516B3E6E-2E78-41A9-89DB-1B6BA35DB676}"/>
    <dgm:cxn modelId="{9CD3DEC6-50C2-411C-9247-96CCD8062EC9}" srcId="{E8F2EA3B-2F9B-4717-A41F-B002994DB3AE}" destId="{096F9B8E-CB95-406D-BD3A-60D15D7912A8}" srcOrd="0" destOrd="0" parTransId="{6D3E6702-9EA6-43F6-80CB-8C3D3BB47E47}" sibTransId="{01BC4AFB-F500-40FB-8B2C-ADF22003B34E}"/>
    <dgm:cxn modelId="{AE940E5E-8CBD-49FC-80AC-228A230ED986}" srcId="{58E022C8-FF1C-4F29-AC33-4C0066ADB8BD}" destId="{E8F2EA3B-2F9B-4717-A41F-B002994DB3AE}" srcOrd="1" destOrd="0" parTransId="{D14164CF-1C0B-4898-8A92-5A21D9F2D9BD}" sibTransId="{22D9550C-A756-4E68-9829-0FD794BE0673}"/>
    <dgm:cxn modelId="{C77F1B42-2762-4211-A8C9-BFEB224CAAA8}" srcId="{58E022C8-FF1C-4F29-AC33-4C0066ADB8BD}" destId="{63EED5F9-BB4F-4DA9-AC4A-390529BA333F}" srcOrd="3" destOrd="0" parTransId="{E6FBBEC4-0929-4C0E-9060-E6198E0A24F8}" sibTransId="{44FBCB92-94BB-4F32-8398-51B773F8C916}"/>
    <dgm:cxn modelId="{F036C9B1-5093-420D-82CA-1CEEE61049C2}" type="presOf" srcId="{9916121F-12DB-4EB4-8917-9AE6EC74B5CA}" destId="{7E26DA1D-67B3-4834-9EAF-22803C6395FB}" srcOrd="0" destOrd="0" presId="urn:microsoft.com/office/officeart/2005/8/layout/cycle4"/>
    <dgm:cxn modelId="{83167562-8258-466A-A141-86E22C67D48E}" type="presOf" srcId="{E43BD23E-3B60-4A39-B1F1-1DACC665F820}" destId="{1ED8064C-ED77-4136-9D88-6739580E96EC}" srcOrd="0" destOrd="0" presId="urn:microsoft.com/office/officeart/2005/8/layout/cycle4"/>
    <dgm:cxn modelId="{F91A67CF-AEE9-40BF-B00C-CE4E293A85CE}" type="presOf" srcId="{54C6FAC4-47B6-401D-9FE6-2CB3490EE9A1}" destId="{1C225D1E-0699-4122-869A-CA8F6B4BC979}" srcOrd="0" destOrd="0" presId="urn:microsoft.com/office/officeart/2005/8/layout/cycle4"/>
    <dgm:cxn modelId="{1A3A4324-242D-458A-8593-C95CE9842E20}" srcId="{F547313F-AB7A-419A-9FB2-09387FD93CB1}" destId="{54C6FAC4-47B6-401D-9FE6-2CB3490EE9A1}" srcOrd="0" destOrd="0" parTransId="{E1CE8D3C-9176-4E14-AE1D-AC1DC9DAD53B}" sibTransId="{D72E0006-886D-4D12-B8CC-A061AC0E5327}"/>
    <dgm:cxn modelId="{CEA6BD8E-937D-427F-8E63-804E2F611183}" srcId="{C26F5AF8-CBE8-4B57-93E9-E2CA0EDF15D8}" destId="{E43BD23E-3B60-4A39-B1F1-1DACC665F820}" srcOrd="0" destOrd="0" parTransId="{A3FCC420-3771-4A97-869D-210CDD42D318}" sibTransId="{F7FB5C77-0E48-4A40-99F4-30E473D7B628}"/>
    <dgm:cxn modelId="{C147A813-9761-48AC-B9F7-D08ECB2EF2D7}" srcId="{58E022C8-FF1C-4F29-AC33-4C0066ADB8BD}" destId="{F547313F-AB7A-419A-9FB2-09387FD93CB1}" srcOrd="0" destOrd="0" parTransId="{6B61C587-34B2-44EC-B289-DE2E32617F57}" sibTransId="{EF643133-48FD-43D4-A66F-25C76826C898}"/>
    <dgm:cxn modelId="{75311F08-7A4F-46B8-AD10-11B7F872C980}" type="presOf" srcId="{F547313F-AB7A-419A-9FB2-09387FD93CB1}" destId="{47075733-CC30-49FD-9D70-CB9B20FFD6E4}" srcOrd="0" destOrd="0" presId="urn:microsoft.com/office/officeart/2005/8/layout/cycle4"/>
    <dgm:cxn modelId="{C1CFF4AF-71CD-4F69-B070-2F1FFDD55836}" type="presOf" srcId="{63EED5F9-BB4F-4DA9-AC4A-390529BA333F}" destId="{C26788B4-5D82-4566-8C1F-8653583D34B3}" srcOrd="0" destOrd="0" presId="urn:microsoft.com/office/officeart/2005/8/layout/cycle4"/>
    <dgm:cxn modelId="{3451B885-2861-45C4-B444-D7B0232FA688}" type="presOf" srcId="{C26F5AF8-CBE8-4B57-93E9-E2CA0EDF15D8}" destId="{69DE4C87-C49B-4176-A017-10F26A307A5F}" srcOrd="0" destOrd="0" presId="urn:microsoft.com/office/officeart/2005/8/layout/cycle4"/>
    <dgm:cxn modelId="{7CA65537-E07D-4110-8187-5DC03F169436}" type="presParOf" srcId="{AC7BACA3-220F-465C-8F8E-5E68FC983741}" destId="{B30CBC78-FBB2-4819-9893-64AEFF525CA7}" srcOrd="0" destOrd="0" presId="urn:microsoft.com/office/officeart/2005/8/layout/cycle4"/>
    <dgm:cxn modelId="{369265E0-6B84-4705-80BD-29B1C0564398}" type="presParOf" srcId="{B30CBC78-FBB2-4819-9893-64AEFF525CA7}" destId="{B8299D4D-5C07-40F6-9096-3BA3508AE205}" srcOrd="0" destOrd="0" presId="urn:microsoft.com/office/officeart/2005/8/layout/cycle4"/>
    <dgm:cxn modelId="{C4A531B9-C6C2-4145-9B45-C593C94F4124}" type="presParOf" srcId="{B8299D4D-5C07-40F6-9096-3BA3508AE205}" destId="{1C225D1E-0699-4122-869A-CA8F6B4BC979}" srcOrd="0" destOrd="0" presId="urn:microsoft.com/office/officeart/2005/8/layout/cycle4"/>
    <dgm:cxn modelId="{243F685B-FC1D-4156-8CEB-FEAEFCFBDE8B}" type="presParOf" srcId="{B8299D4D-5C07-40F6-9096-3BA3508AE205}" destId="{E7489B99-99CC-4613-8CD9-4E1B15B9FBC9}" srcOrd="1" destOrd="0" presId="urn:microsoft.com/office/officeart/2005/8/layout/cycle4"/>
    <dgm:cxn modelId="{39B9C461-7243-4C8D-A2AC-E1D50BAB05DA}" type="presParOf" srcId="{B30CBC78-FBB2-4819-9893-64AEFF525CA7}" destId="{89483430-EF82-4A9A-86A2-EC1E1134148B}" srcOrd="1" destOrd="0" presId="urn:microsoft.com/office/officeart/2005/8/layout/cycle4"/>
    <dgm:cxn modelId="{ACB869C7-A54D-47BC-A2EE-58AF89CA9DB8}" type="presParOf" srcId="{89483430-EF82-4A9A-86A2-EC1E1134148B}" destId="{F2C24DF7-F610-4360-BBAE-6C054A8D1B51}" srcOrd="0" destOrd="0" presId="urn:microsoft.com/office/officeart/2005/8/layout/cycle4"/>
    <dgm:cxn modelId="{17955912-8A2A-4EB2-A509-904EA30CA3CF}" type="presParOf" srcId="{89483430-EF82-4A9A-86A2-EC1E1134148B}" destId="{3CC032AC-6E25-4B6B-A7E7-869AD0EF8339}" srcOrd="1" destOrd="0" presId="urn:microsoft.com/office/officeart/2005/8/layout/cycle4"/>
    <dgm:cxn modelId="{42366F2E-07DF-4A06-AA8C-74BC0BD06511}" type="presParOf" srcId="{B30CBC78-FBB2-4819-9893-64AEFF525CA7}" destId="{36C5F631-AF97-40B0-8DFB-0496C681A7F4}" srcOrd="2" destOrd="0" presId="urn:microsoft.com/office/officeart/2005/8/layout/cycle4"/>
    <dgm:cxn modelId="{67806F04-716F-487E-B6AC-255207AF976B}" type="presParOf" srcId="{36C5F631-AF97-40B0-8DFB-0496C681A7F4}" destId="{1ED8064C-ED77-4136-9D88-6739580E96EC}" srcOrd="0" destOrd="0" presId="urn:microsoft.com/office/officeart/2005/8/layout/cycle4"/>
    <dgm:cxn modelId="{774F866E-268A-4551-9DAF-BEB7186B02A3}" type="presParOf" srcId="{36C5F631-AF97-40B0-8DFB-0496C681A7F4}" destId="{F406F36C-1B23-4908-ABD3-F17E916E8602}" srcOrd="1" destOrd="0" presId="urn:microsoft.com/office/officeart/2005/8/layout/cycle4"/>
    <dgm:cxn modelId="{562B9EB5-BFAE-49AB-BAC8-7EA0A55867CD}" type="presParOf" srcId="{B30CBC78-FBB2-4819-9893-64AEFF525CA7}" destId="{7EFCAF3A-96F4-427B-B2BC-81C0471E9314}" srcOrd="3" destOrd="0" presId="urn:microsoft.com/office/officeart/2005/8/layout/cycle4"/>
    <dgm:cxn modelId="{F7CF4326-2A69-4A36-ABEE-DD1E499255BB}" type="presParOf" srcId="{7EFCAF3A-96F4-427B-B2BC-81C0471E9314}" destId="{7E26DA1D-67B3-4834-9EAF-22803C6395FB}" srcOrd="0" destOrd="0" presId="urn:microsoft.com/office/officeart/2005/8/layout/cycle4"/>
    <dgm:cxn modelId="{7077B94C-9356-4554-B4C9-A4F24060A2FB}" type="presParOf" srcId="{7EFCAF3A-96F4-427B-B2BC-81C0471E9314}" destId="{E17483A6-EA88-41CF-832B-E37F8AFBD4B2}" srcOrd="1" destOrd="0" presId="urn:microsoft.com/office/officeart/2005/8/layout/cycle4"/>
    <dgm:cxn modelId="{B713A7B9-E004-4415-B161-88A890254E98}" type="presParOf" srcId="{B30CBC78-FBB2-4819-9893-64AEFF525CA7}" destId="{91A43DCC-4FE7-42C3-9295-D46D45B35E47}" srcOrd="4" destOrd="0" presId="urn:microsoft.com/office/officeart/2005/8/layout/cycle4"/>
    <dgm:cxn modelId="{A13C8FE9-F650-44FC-98BA-ECB59C511E7E}" type="presParOf" srcId="{AC7BACA3-220F-465C-8F8E-5E68FC983741}" destId="{DC59F10C-8D38-4E36-A466-9F9BE9DB1AC7}" srcOrd="1" destOrd="0" presId="urn:microsoft.com/office/officeart/2005/8/layout/cycle4"/>
    <dgm:cxn modelId="{54B2AAAE-6ECF-489A-9897-628B6233B111}" type="presParOf" srcId="{DC59F10C-8D38-4E36-A466-9F9BE9DB1AC7}" destId="{47075733-CC30-49FD-9D70-CB9B20FFD6E4}" srcOrd="0" destOrd="0" presId="urn:microsoft.com/office/officeart/2005/8/layout/cycle4"/>
    <dgm:cxn modelId="{D383F869-26C5-4F74-98F6-BBB5CCEBE7E6}" type="presParOf" srcId="{DC59F10C-8D38-4E36-A466-9F9BE9DB1AC7}" destId="{4DE18C80-5366-48CB-8AE2-2F44356E4B99}" srcOrd="1" destOrd="0" presId="urn:microsoft.com/office/officeart/2005/8/layout/cycle4"/>
    <dgm:cxn modelId="{2F4733B7-55DD-4538-9B12-6B2B9FA46561}" type="presParOf" srcId="{DC59F10C-8D38-4E36-A466-9F9BE9DB1AC7}" destId="{69DE4C87-C49B-4176-A017-10F26A307A5F}" srcOrd="2" destOrd="0" presId="urn:microsoft.com/office/officeart/2005/8/layout/cycle4"/>
    <dgm:cxn modelId="{8E5EAF1D-94AE-4B7C-96D4-52A45BE5E7CE}" type="presParOf" srcId="{DC59F10C-8D38-4E36-A466-9F9BE9DB1AC7}" destId="{C26788B4-5D82-4566-8C1F-8653583D34B3}" srcOrd="3" destOrd="0" presId="urn:microsoft.com/office/officeart/2005/8/layout/cycle4"/>
    <dgm:cxn modelId="{95BCC98B-47D7-4344-86A1-FE1E76C4A3CF}" type="presParOf" srcId="{DC59F10C-8D38-4E36-A466-9F9BE9DB1AC7}" destId="{8FF20326-9E48-4BCF-9D01-B92F0FA1F562}" srcOrd="4" destOrd="0" presId="urn:microsoft.com/office/officeart/2005/8/layout/cycle4"/>
    <dgm:cxn modelId="{0D22FB75-3DE2-4855-ABE3-95D0E87CCF92}" type="presParOf" srcId="{AC7BACA3-220F-465C-8F8E-5E68FC983741}" destId="{F067DC2C-4026-47AE-87D8-F3C60F82F037}" srcOrd="2" destOrd="0" presId="urn:microsoft.com/office/officeart/2005/8/layout/cycle4"/>
    <dgm:cxn modelId="{69770751-EE4C-4263-ADC2-D1F411A7DAAE}" type="presParOf" srcId="{AC7BACA3-220F-465C-8F8E-5E68FC983741}" destId="{E6343DF6-01EB-4ECA-8BD0-CBA5285A9494}" srcOrd="3" destOrd="0" presId="urn:microsoft.com/office/officeart/2005/8/layout/cycle4"/>
  </dgm:cxnLst>
  <dgm:bg/>
  <dgm:whole/>
</dgm:dataModel>
</file>

<file path=ppt/diagrams/data5.xml><?xml version="1.0" encoding="utf-8"?>
<dgm:dataModel xmlns:dgm="http://schemas.openxmlformats.org/drawingml/2006/diagram" xmlns:a="http://schemas.openxmlformats.org/drawingml/2006/main">
  <dgm:ptLst>
    <dgm:pt modelId="{06792643-E46C-412C-9267-58732553ADEB}" type="doc">
      <dgm:prSet loTypeId="urn:microsoft.com/office/officeart/2005/8/layout/matrix1" loCatId="matrix" qsTypeId="urn:microsoft.com/office/officeart/2005/8/quickstyle/simple5" qsCatId="simple" csTypeId="urn:microsoft.com/office/officeart/2005/8/colors/colorful2" csCatId="colorful" phldr="1"/>
      <dgm:spPr/>
      <dgm:t>
        <a:bodyPr/>
        <a:lstStyle/>
        <a:p>
          <a:endParaRPr lang="zh-TW" altLang="en-US"/>
        </a:p>
      </dgm:t>
    </dgm:pt>
    <dgm:pt modelId="{C5C2B835-183C-48D6-89EC-C682DDFDA2D9}">
      <dgm:prSet phldrT="[文字]" custT="1"/>
      <dgm:spPr/>
      <dgm:t>
        <a:bodyPr/>
        <a:lstStyle/>
        <a:p>
          <a:r>
            <a:rPr lang="zh-TW" altLang="en-US" sz="4000" b="1" smtClean="0">
              <a:latin typeface="Adobe 宋体 Std L" pitchFamily="18" charset="-128"/>
              <a:ea typeface="Adobe 宋体 Std L" pitchFamily="18" charset="-128"/>
            </a:rPr>
            <a:t>社</a:t>
          </a:r>
          <a:endParaRPr lang="zh-TW" altLang="en-US" sz="4000" b="1" dirty="0">
            <a:latin typeface="Adobe 宋体 Std L" pitchFamily="18" charset="-128"/>
            <a:ea typeface="Adobe 宋体 Std L" pitchFamily="18" charset="-128"/>
          </a:endParaRPr>
        </a:p>
      </dgm:t>
    </dgm:pt>
    <dgm:pt modelId="{67C1F95D-8917-4BEF-8FD5-A5BC4232AD52}" type="parTrans" cxnId="{FC3BB327-DFC3-4787-B084-CE7AF8EB604C}">
      <dgm:prSet/>
      <dgm:spPr/>
      <dgm:t>
        <a:bodyPr/>
        <a:lstStyle/>
        <a:p>
          <a:endParaRPr lang="zh-TW" altLang="en-US"/>
        </a:p>
      </dgm:t>
    </dgm:pt>
    <dgm:pt modelId="{864D153C-D343-4363-84A0-11D7F7A0160B}" type="sibTrans" cxnId="{FC3BB327-DFC3-4787-B084-CE7AF8EB604C}">
      <dgm:prSet/>
      <dgm:spPr/>
      <dgm:t>
        <a:bodyPr/>
        <a:lstStyle/>
        <a:p>
          <a:endParaRPr lang="zh-TW" altLang="en-US"/>
        </a:p>
      </dgm:t>
    </dgm:pt>
    <dgm:pt modelId="{F3A08ED5-450A-4801-AED0-813FCA8481C0}">
      <dgm:prSet phldrT="[文字]" custT="1"/>
      <dgm:spPr/>
      <dgm:t>
        <a:bodyPr/>
        <a:lstStyle/>
        <a:p>
          <a:pPr rtl="0"/>
          <a:r>
            <a:rPr kumimoji="0" lang="zh-TW" altLang="en-US" sz="3200" b="1" i="0" u="none" strike="noStrike" cap="none" spc="0" normalizeH="0" baseline="0" noProof="0" dirty="0" smtClean="0">
              <a:ln/>
              <a:effectLst/>
              <a:uLnTx/>
              <a:uFillTx/>
              <a:latin typeface="+mn-lt"/>
              <a:ea typeface="+mn-ea"/>
              <a:cs typeface="+mn-cs"/>
            </a:rPr>
            <a:t>降低逾貸率</a:t>
          </a:r>
          <a:endParaRPr lang="zh-TW" altLang="en-US" sz="3200" b="1" dirty="0"/>
        </a:p>
      </dgm:t>
    </dgm:pt>
    <dgm:pt modelId="{3DE0649B-E42C-40B1-A26D-F9DA67CAEAB2}" type="parTrans" cxnId="{123D43D0-EE79-4217-AF82-A0773BFC36E5}">
      <dgm:prSet/>
      <dgm:spPr/>
      <dgm:t>
        <a:bodyPr/>
        <a:lstStyle/>
        <a:p>
          <a:endParaRPr lang="zh-TW" altLang="en-US"/>
        </a:p>
      </dgm:t>
    </dgm:pt>
    <dgm:pt modelId="{AE86FB05-DE6C-434C-8240-DC4479C785D9}" type="sibTrans" cxnId="{123D43D0-EE79-4217-AF82-A0773BFC36E5}">
      <dgm:prSet/>
      <dgm:spPr/>
      <dgm:t>
        <a:bodyPr/>
        <a:lstStyle/>
        <a:p>
          <a:endParaRPr lang="zh-TW" altLang="en-US"/>
        </a:p>
      </dgm:t>
    </dgm:pt>
    <dgm:pt modelId="{7BA43BF4-748A-43F3-B3AB-237DDEFA6E18}">
      <dgm:prSet phldrT="[文字]" custT="1"/>
      <dgm:spPr/>
      <dgm:t>
        <a:bodyPr/>
        <a:lstStyle/>
        <a:p>
          <a:pPr rtl="0"/>
          <a:r>
            <a:rPr kumimoji="0" lang="zh-TW" altLang="en-US" sz="3200" b="1" i="0" u="none" strike="noStrike" cap="none" spc="0" normalizeH="0" baseline="0" noProof="0" dirty="0" smtClean="0">
              <a:ln/>
              <a:effectLst/>
              <a:uLnTx/>
              <a:uFillTx/>
              <a:latin typeface="+mn-lt"/>
              <a:ea typeface="+mn-ea"/>
              <a:cs typeface="+mn-cs"/>
            </a:rPr>
            <a:t>降低資金凍結</a:t>
          </a:r>
        </a:p>
      </dgm:t>
    </dgm:pt>
    <dgm:pt modelId="{92A61C6E-71D6-4481-BD58-556D4300C82D}" type="parTrans" cxnId="{20309ACF-D1F9-4AA2-BD76-CB03FFEFDD45}">
      <dgm:prSet/>
      <dgm:spPr/>
      <dgm:t>
        <a:bodyPr/>
        <a:lstStyle/>
        <a:p>
          <a:endParaRPr lang="zh-TW" altLang="en-US"/>
        </a:p>
      </dgm:t>
    </dgm:pt>
    <dgm:pt modelId="{E60F6074-E2C1-41D2-953C-2EF5CEFD3850}" type="sibTrans" cxnId="{20309ACF-D1F9-4AA2-BD76-CB03FFEFDD45}">
      <dgm:prSet/>
      <dgm:spPr/>
      <dgm:t>
        <a:bodyPr/>
        <a:lstStyle/>
        <a:p>
          <a:endParaRPr lang="zh-TW" altLang="en-US"/>
        </a:p>
      </dgm:t>
    </dgm:pt>
    <dgm:pt modelId="{234F426A-01D4-4DBC-884F-50F003E3B14E}">
      <dgm:prSet phldrT="[文字]" custT="1"/>
      <dgm:spPr/>
      <dgm:t>
        <a:bodyPr/>
        <a:lstStyle/>
        <a:p>
          <a:pPr rtl="0"/>
          <a:r>
            <a:rPr kumimoji="0" lang="zh-TW" altLang="en-US" sz="3200" b="1" i="0" u="none" strike="noStrike" cap="none" spc="0" normalizeH="0" baseline="0" noProof="0" dirty="0" smtClean="0">
              <a:ln/>
              <a:effectLst/>
              <a:uLnTx/>
              <a:uFillTx/>
              <a:latin typeface="+mn-lt"/>
              <a:ea typeface="+mn-ea"/>
              <a:cs typeface="+mn-cs"/>
            </a:rPr>
            <a:t>增加收入</a:t>
          </a:r>
        </a:p>
      </dgm:t>
    </dgm:pt>
    <dgm:pt modelId="{A9BCF9FE-D2F9-4213-B0C8-B4C070661FCC}" type="parTrans" cxnId="{10A92FBB-B752-4748-B814-57667669F868}">
      <dgm:prSet/>
      <dgm:spPr/>
      <dgm:t>
        <a:bodyPr/>
        <a:lstStyle/>
        <a:p>
          <a:endParaRPr lang="zh-TW" altLang="en-US"/>
        </a:p>
      </dgm:t>
    </dgm:pt>
    <dgm:pt modelId="{2CE83AD0-D219-4BF5-A65F-0266921A5B15}" type="sibTrans" cxnId="{10A92FBB-B752-4748-B814-57667669F868}">
      <dgm:prSet/>
      <dgm:spPr/>
      <dgm:t>
        <a:bodyPr/>
        <a:lstStyle/>
        <a:p>
          <a:endParaRPr lang="zh-TW" altLang="en-US"/>
        </a:p>
      </dgm:t>
    </dgm:pt>
    <dgm:pt modelId="{B8058349-F48F-4C11-8B57-CB2FC9329F2C}">
      <dgm:prSet phldrT="[文字]" custT="1"/>
      <dgm:spPr/>
      <dgm:t>
        <a:bodyPr/>
        <a:lstStyle/>
        <a:p>
          <a:pPr rtl="0"/>
          <a:r>
            <a:rPr kumimoji="0" lang="zh-TW" altLang="en-US" sz="3200" b="1" i="0" u="none" strike="noStrike" cap="none" spc="0" normalizeH="0" baseline="0" noProof="0" dirty="0" smtClean="0">
              <a:ln/>
              <a:effectLst/>
              <a:uLnTx/>
              <a:uFillTx/>
              <a:latin typeface="+mn-lt"/>
              <a:ea typeface="+mn-ea"/>
              <a:cs typeface="+mn-cs"/>
            </a:rPr>
            <a:t>降低處理成本</a:t>
          </a:r>
        </a:p>
      </dgm:t>
    </dgm:pt>
    <dgm:pt modelId="{623F3AD6-AA72-4691-B25C-70045BAFF6DA}" type="parTrans" cxnId="{92FD465D-153B-4373-B972-E9C13A14DAB2}">
      <dgm:prSet/>
      <dgm:spPr/>
      <dgm:t>
        <a:bodyPr/>
        <a:lstStyle/>
        <a:p>
          <a:endParaRPr lang="zh-TW" altLang="en-US"/>
        </a:p>
      </dgm:t>
    </dgm:pt>
    <dgm:pt modelId="{5FB9263F-073B-4DED-BF39-819C9F3917A5}" type="sibTrans" cxnId="{92FD465D-153B-4373-B972-E9C13A14DAB2}">
      <dgm:prSet/>
      <dgm:spPr/>
      <dgm:t>
        <a:bodyPr/>
        <a:lstStyle/>
        <a:p>
          <a:endParaRPr lang="zh-TW" altLang="en-US"/>
        </a:p>
      </dgm:t>
    </dgm:pt>
    <dgm:pt modelId="{32FBBDC2-6825-468E-B6D5-787E7EEC5BE9}" type="pres">
      <dgm:prSet presAssocID="{06792643-E46C-412C-9267-58732553ADEB}" presName="diagram" presStyleCnt="0">
        <dgm:presLayoutVars>
          <dgm:chMax val="1"/>
          <dgm:dir/>
          <dgm:animLvl val="ctr"/>
          <dgm:resizeHandles val="exact"/>
        </dgm:presLayoutVars>
      </dgm:prSet>
      <dgm:spPr/>
      <dgm:t>
        <a:bodyPr/>
        <a:lstStyle/>
        <a:p>
          <a:endParaRPr lang="zh-TW" altLang="en-US"/>
        </a:p>
      </dgm:t>
    </dgm:pt>
    <dgm:pt modelId="{48AD91B2-0A15-46EE-9AC6-B693A80B4310}" type="pres">
      <dgm:prSet presAssocID="{06792643-E46C-412C-9267-58732553ADEB}" presName="matrix" presStyleCnt="0"/>
      <dgm:spPr/>
    </dgm:pt>
    <dgm:pt modelId="{E49415DC-58D8-4652-96FA-4FB83C2CB8DE}" type="pres">
      <dgm:prSet presAssocID="{06792643-E46C-412C-9267-58732553ADEB}" presName="tile1" presStyleLbl="node1" presStyleIdx="0" presStyleCnt="4"/>
      <dgm:spPr/>
      <dgm:t>
        <a:bodyPr/>
        <a:lstStyle/>
        <a:p>
          <a:endParaRPr lang="zh-TW" altLang="en-US"/>
        </a:p>
      </dgm:t>
    </dgm:pt>
    <dgm:pt modelId="{D3AD3F63-1B65-475C-A1BA-BA46AA3E30C4}" type="pres">
      <dgm:prSet presAssocID="{06792643-E46C-412C-9267-58732553ADEB}" presName="tile1text" presStyleLbl="node1" presStyleIdx="0" presStyleCnt="4">
        <dgm:presLayoutVars>
          <dgm:chMax val="0"/>
          <dgm:chPref val="0"/>
          <dgm:bulletEnabled val="1"/>
        </dgm:presLayoutVars>
      </dgm:prSet>
      <dgm:spPr/>
      <dgm:t>
        <a:bodyPr/>
        <a:lstStyle/>
        <a:p>
          <a:endParaRPr lang="zh-TW" altLang="en-US"/>
        </a:p>
      </dgm:t>
    </dgm:pt>
    <dgm:pt modelId="{3FBC2D41-2ECF-44E5-96FA-A5D1D87C9F9F}" type="pres">
      <dgm:prSet presAssocID="{06792643-E46C-412C-9267-58732553ADEB}" presName="tile2" presStyleLbl="node1" presStyleIdx="1" presStyleCnt="4" custLinFactNeighborX="1639"/>
      <dgm:spPr/>
      <dgm:t>
        <a:bodyPr/>
        <a:lstStyle/>
        <a:p>
          <a:endParaRPr lang="zh-TW" altLang="en-US"/>
        </a:p>
      </dgm:t>
    </dgm:pt>
    <dgm:pt modelId="{FDBD3D9A-612C-40C1-ACFF-9C833DA65541}" type="pres">
      <dgm:prSet presAssocID="{06792643-E46C-412C-9267-58732553ADEB}" presName="tile2text" presStyleLbl="node1" presStyleIdx="1" presStyleCnt="4">
        <dgm:presLayoutVars>
          <dgm:chMax val="0"/>
          <dgm:chPref val="0"/>
          <dgm:bulletEnabled val="1"/>
        </dgm:presLayoutVars>
      </dgm:prSet>
      <dgm:spPr/>
      <dgm:t>
        <a:bodyPr/>
        <a:lstStyle/>
        <a:p>
          <a:endParaRPr lang="zh-TW" altLang="en-US"/>
        </a:p>
      </dgm:t>
    </dgm:pt>
    <dgm:pt modelId="{A3D09746-F105-4029-B2DD-4BC10986AF1F}" type="pres">
      <dgm:prSet presAssocID="{06792643-E46C-412C-9267-58732553ADEB}" presName="tile3" presStyleLbl="node1" presStyleIdx="2" presStyleCnt="4"/>
      <dgm:spPr/>
      <dgm:t>
        <a:bodyPr/>
        <a:lstStyle/>
        <a:p>
          <a:endParaRPr lang="zh-TW" altLang="en-US"/>
        </a:p>
      </dgm:t>
    </dgm:pt>
    <dgm:pt modelId="{63125FD1-CEB8-4AE2-AB82-CA2370EBAE6D}" type="pres">
      <dgm:prSet presAssocID="{06792643-E46C-412C-9267-58732553ADEB}" presName="tile3text" presStyleLbl="node1" presStyleIdx="2" presStyleCnt="4">
        <dgm:presLayoutVars>
          <dgm:chMax val="0"/>
          <dgm:chPref val="0"/>
          <dgm:bulletEnabled val="1"/>
        </dgm:presLayoutVars>
      </dgm:prSet>
      <dgm:spPr/>
      <dgm:t>
        <a:bodyPr/>
        <a:lstStyle/>
        <a:p>
          <a:endParaRPr lang="zh-TW" altLang="en-US"/>
        </a:p>
      </dgm:t>
    </dgm:pt>
    <dgm:pt modelId="{C32508D9-7EB1-4317-8A15-6C9B96AEB7D4}" type="pres">
      <dgm:prSet presAssocID="{06792643-E46C-412C-9267-58732553ADEB}" presName="tile4" presStyleLbl="node1" presStyleIdx="3" presStyleCnt="4"/>
      <dgm:spPr/>
      <dgm:t>
        <a:bodyPr/>
        <a:lstStyle/>
        <a:p>
          <a:endParaRPr lang="zh-TW" altLang="en-US"/>
        </a:p>
      </dgm:t>
    </dgm:pt>
    <dgm:pt modelId="{6459D949-3B57-4202-8306-55E7B6DBD54D}" type="pres">
      <dgm:prSet presAssocID="{06792643-E46C-412C-9267-58732553ADEB}" presName="tile4text" presStyleLbl="node1" presStyleIdx="3" presStyleCnt="4">
        <dgm:presLayoutVars>
          <dgm:chMax val="0"/>
          <dgm:chPref val="0"/>
          <dgm:bulletEnabled val="1"/>
        </dgm:presLayoutVars>
      </dgm:prSet>
      <dgm:spPr/>
      <dgm:t>
        <a:bodyPr/>
        <a:lstStyle/>
        <a:p>
          <a:endParaRPr lang="zh-TW" altLang="en-US"/>
        </a:p>
      </dgm:t>
    </dgm:pt>
    <dgm:pt modelId="{916672FA-588F-461B-A817-CDC80E84D3FE}" type="pres">
      <dgm:prSet presAssocID="{06792643-E46C-412C-9267-58732553ADEB}" presName="centerTile" presStyleLbl="fgShp" presStyleIdx="0" presStyleCnt="1">
        <dgm:presLayoutVars>
          <dgm:chMax val="0"/>
          <dgm:chPref val="0"/>
        </dgm:presLayoutVars>
      </dgm:prSet>
      <dgm:spPr/>
      <dgm:t>
        <a:bodyPr/>
        <a:lstStyle/>
        <a:p>
          <a:endParaRPr lang="zh-TW" altLang="en-US"/>
        </a:p>
      </dgm:t>
    </dgm:pt>
  </dgm:ptLst>
  <dgm:cxnLst>
    <dgm:cxn modelId="{83458AF4-92FD-4D06-A2AA-6631E2CE8FA1}" type="presOf" srcId="{B8058349-F48F-4C11-8B57-CB2FC9329F2C}" destId="{C32508D9-7EB1-4317-8A15-6C9B96AEB7D4}" srcOrd="0" destOrd="0" presId="urn:microsoft.com/office/officeart/2005/8/layout/matrix1"/>
    <dgm:cxn modelId="{2CB917D4-727A-4BEE-B364-F752ACD58C56}" type="presOf" srcId="{06792643-E46C-412C-9267-58732553ADEB}" destId="{32FBBDC2-6825-468E-B6D5-787E7EEC5BE9}" srcOrd="0" destOrd="0" presId="urn:microsoft.com/office/officeart/2005/8/layout/matrix1"/>
    <dgm:cxn modelId="{20309ACF-D1F9-4AA2-BD76-CB03FFEFDD45}" srcId="{C5C2B835-183C-48D6-89EC-C682DDFDA2D9}" destId="{7BA43BF4-748A-43F3-B3AB-237DDEFA6E18}" srcOrd="1" destOrd="0" parTransId="{92A61C6E-71D6-4481-BD58-556D4300C82D}" sibTransId="{E60F6074-E2C1-41D2-953C-2EF5CEFD3850}"/>
    <dgm:cxn modelId="{5F56866D-72CE-4DB7-9BC0-21637D6C28AE}" type="presOf" srcId="{234F426A-01D4-4DBC-884F-50F003E3B14E}" destId="{A3D09746-F105-4029-B2DD-4BC10986AF1F}" srcOrd="0" destOrd="0" presId="urn:microsoft.com/office/officeart/2005/8/layout/matrix1"/>
    <dgm:cxn modelId="{CBB5988D-5367-434F-A1F6-BF10D49DA221}" type="presOf" srcId="{F3A08ED5-450A-4801-AED0-813FCA8481C0}" destId="{E49415DC-58D8-4652-96FA-4FB83C2CB8DE}" srcOrd="0" destOrd="0" presId="urn:microsoft.com/office/officeart/2005/8/layout/matrix1"/>
    <dgm:cxn modelId="{123D43D0-EE79-4217-AF82-A0773BFC36E5}" srcId="{C5C2B835-183C-48D6-89EC-C682DDFDA2D9}" destId="{F3A08ED5-450A-4801-AED0-813FCA8481C0}" srcOrd="0" destOrd="0" parTransId="{3DE0649B-E42C-40B1-A26D-F9DA67CAEAB2}" sibTransId="{AE86FB05-DE6C-434C-8240-DC4479C785D9}"/>
    <dgm:cxn modelId="{9309E9A8-D391-4D45-A214-5A578182FE15}" type="presOf" srcId="{F3A08ED5-450A-4801-AED0-813FCA8481C0}" destId="{D3AD3F63-1B65-475C-A1BA-BA46AA3E30C4}" srcOrd="1" destOrd="0" presId="urn:microsoft.com/office/officeart/2005/8/layout/matrix1"/>
    <dgm:cxn modelId="{C722A822-5CB5-432C-90E3-BB04F037C22A}" type="presOf" srcId="{C5C2B835-183C-48D6-89EC-C682DDFDA2D9}" destId="{916672FA-588F-461B-A817-CDC80E84D3FE}" srcOrd="0" destOrd="0" presId="urn:microsoft.com/office/officeart/2005/8/layout/matrix1"/>
    <dgm:cxn modelId="{92FD465D-153B-4373-B972-E9C13A14DAB2}" srcId="{C5C2B835-183C-48D6-89EC-C682DDFDA2D9}" destId="{B8058349-F48F-4C11-8B57-CB2FC9329F2C}" srcOrd="3" destOrd="0" parTransId="{623F3AD6-AA72-4691-B25C-70045BAFF6DA}" sibTransId="{5FB9263F-073B-4DED-BF39-819C9F3917A5}"/>
    <dgm:cxn modelId="{10A92FBB-B752-4748-B814-57667669F868}" srcId="{C5C2B835-183C-48D6-89EC-C682DDFDA2D9}" destId="{234F426A-01D4-4DBC-884F-50F003E3B14E}" srcOrd="2" destOrd="0" parTransId="{A9BCF9FE-D2F9-4213-B0C8-B4C070661FCC}" sibTransId="{2CE83AD0-D219-4BF5-A65F-0266921A5B15}"/>
    <dgm:cxn modelId="{3FA2822E-5074-46B7-BA39-57968D09FB9F}" type="presOf" srcId="{234F426A-01D4-4DBC-884F-50F003E3B14E}" destId="{63125FD1-CEB8-4AE2-AB82-CA2370EBAE6D}" srcOrd="1" destOrd="0" presId="urn:microsoft.com/office/officeart/2005/8/layout/matrix1"/>
    <dgm:cxn modelId="{FC3BB327-DFC3-4787-B084-CE7AF8EB604C}" srcId="{06792643-E46C-412C-9267-58732553ADEB}" destId="{C5C2B835-183C-48D6-89EC-C682DDFDA2D9}" srcOrd="0" destOrd="0" parTransId="{67C1F95D-8917-4BEF-8FD5-A5BC4232AD52}" sibTransId="{864D153C-D343-4363-84A0-11D7F7A0160B}"/>
    <dgm:cxn modelId="{B96C7172-8EB7-4A76-97D3-6648AA2EFBD0}" type="presOf" srcId="{B8058349-F48F-4C11-8B57-CB2FC9329F2C}" destId="{6459D949-3B57-4202-8306-55E7B6DBD54D}" srcOrd="1" destOrd="0" presId="urn:microsoft.com/office/officeart/2005/8/layout/matrix1"/>
    <dgm:cxn modelId="{0D7F3A29-C04C-416A-80FD-5A7AD59B8B93}" type="presOf" srcId="{7BA43BF4-748A-43F3-B3AB-237DDEFA6E18}" destId="{FDBD3D9A-612C-40C1-ACFF-9C833DA65541}" srcOrd="1" destOrd="0" presId="urn:microsoft.com/office/officeart/2005/8/layout/matrix1"/>
    <dgm:cxn modelId="{7BBC528D-6CC8-49D6-9D05-CF725C6EC992}" type="presOf" srcId="{7BA43BF4-748A-43F3-B3AB-237DDEFA6E18}" destId="{3FBC2D41-2ECF-44E5-96FA-A5D1D87C9F9F}" srcOrd="0" destOrd="0" presId="urn:microsoft.com/office/officeart/2005/8/layout/matrix1"/>
    <dgm:cxn modelId="{854BD06E-F346-4E4D-B01B-BD4D4E7D01D2}" type="presParOf" srcId="{32FBBDC2-6825-468E-B6D5-787E7EEC5BE9}" destId="{48AD91B2-0A15-46EE-9AC6-B693A80B4310}" srcOrd="0" destOrd="0" presId="urn:microsoft.com/office/officeart/2005/8/layout/matrix1"/>
    <dgm:cxn modelId="{7DFD87F0-28E2-4B71-9D95-008626378ADD}" type="presParOf" srcId="{48AD91B2-0A15-46EE-9AC6-B693A80B4310}" destId="{E49415DC-58D8-4652-96FA-4FB83C2CB8DE}" srcOrd="0" destOrd="0" presId="urn:microsoft.com/office/officeart/2005/8/layout/matrix1"/>
    <dgm:cxn modelId="{000F1B37-BBAD-4226-8470-4687796ADE6A}" type="presParOf" srcId="{48AD91B2-0A15-46EE-9AC6-B693A80B4310}" destId="{D3AD3F63-1B65-475C-A1BA-BA46AA3E30C4}" srcOrd="1" destOrd="0" presId="urn:microsoft.com/office/officeart/2005/8/layout/matrix1"/>
    <dgm:cxn modelId="{4075B350-52AD-42A4-B467-3CEAC1AEF729}" type="presParOf" srcId="{48AD91B2-0A15-46EE-9AC6-B693A80B4310}" destId="{3FBC2D41-2ECF-44E5-96FA-A5D1D87C9F9F}" srcOrd="2" destOrd="0" presId="urn:microsoft.com/office/officeart/2005/8/layout/matrix1"/>
    <dgm:cxn modelId="{8344C6C2-8FB7-41C5-B7B3-BBF3EC424818}" type="presParOf" srcId="{48AD91B2-0A15-46EE-9AC6-B693A80B4310}" destId="{FDBD3D9A-612C-40C1-ACFF-9C833DA65541}" srcOrd="3" destOrd="0" presId="urn:microsoft.com/office/officeart/2005/8/layout/matrix1"/>
    <dgm:cxn modelId="{0BEF064F-773F-481A-A89F-BEECEB0FEC6B}" type="presParOf" srcId="{48AD91B2-0A15-46EE-9AC6-B693A80B4310}" destId="{A3D09746-F105-4029-B2DD-4BC10986AF1F}" srcOrd="4" destOrd="0" presId="urn:microsoft.com/office/officeart/2005/8/layout/matrix1"/>
    <dgm:cxn modelId="{DBEA482C-03D8-4DDC-ABC6-E3D90344E866}" type="presParOf" srcId="{48AD91B2-0A15-46EE-9AC6-B693A80B4310}" destId="{63125FD1-CEB8-4AE2-AB82-CA2370EBAE6D}" srcOrd="5" destOrd="0" presId="urn:microsoft.com/office/officeart/2005/8/layout/matrix1"/>
    <dgm:cxn modelId="{1CB1CD4C-D4E4-4E12-9941-E1C1C19AF7C5}" type="presParOf" srcId="{48AD91B2-0A15-46EE-9AC6-B693A80B4310}" destId="{C32508D9-7EB1-4317-8A15-6C9B96AEB7D4}" srcOrd="6" destOrd="0" presId="urn:microsoft.com/office/officeart/2005/8/layout/matrix1"/>
    <dgm:cxn modelId="{EE6CF6A6-7BC2-46EE-835B-EF4313D4916F}" type="presParOf" srcId="{48AD91B2-0A15-46EE-9AC6-B693A80B4310}" destId="{6459D949-3B57-4202-8306-55E7B6DBD54D}" srcOrd="7" destOrd="0" presId="urn:microsoft.com/office/officeart/2005/8/layout/matrix1"/>
    <dgm:cxn modelId="{47974919-F26A-4D5D-AC4B-4F036EC56C39}" type="presParOf" srcId="{32FBBDC2-6825-468E-B6D5-787E7EEC5BE9}" destId="{916672FA-588F-461B-A817-CDC80E84D3FE}" srcOrd="1" destOrd="0" presId="urn:microsoft.com/office/officeart/2005/8/layout/matrix1"/>
  </dgm:cxnLst>
  <dgm:bg/>
  <dgm:whole/>
</dgm:dataModel>
</file>

<file path=ppt/diagrams/data6.xml><?xml version="1.0" encoding="utf-8"?>
<dgm:dataModel xmlns:dgm="http://schemas.openxmlformats.org/drawingml/2006/diagram" xmlns:a="http://schemas.openxmlformats.org/drawingml/2006/main">
  <dgm:ptLst>
    <dgm:pt modelId="{06792643-E46C-412C-9267-58732553ADEB}" type="doc">
      <dgm:prSet loTypeId="urn:microsoft.com/office/officeart/2005/8/layout/radial1" loCatId="cycle" qsTypeId="urn:microsoft.com/office/officeart/2005/8/quickstyle/3d2" qsCatId="3D" csTypeId="urn:microsoft.com/office/officeart/2005/8/colors/colorful2" csCatId="colorful" phldr="1"/>
      <dgm:spPr/>
      <dgm:t>
        <a:bodyPr/>
        <a:lstStyle/>
        <a:p>
          <a:endParaRPr lang="zh-TW" altLang="en-US"/>
        </a:p>
      </dgm:t>
    </dgm:pt>
    <dgm:pt modelId="{C5C2B835-183C-48D6-89EC-C682DDFDA2D9}">
      <dgm:prSet phldrT="[文字]" custT="1"/>
      <dgm:spPr/>
      <dgm:t>
        <a:bodyPr/>
        <a:lstStyle/>
        <a:p>
          <a:r>
            <a:rPr lang="zh-TW" altLang="en-US" sz="3200" b="1" dirty="0" smtClean="0">
              <a:latin typeface="Adobe 宋体 Std L" pitchFamily="18" charset="-128"/>
              <a:ea typeface="Adobe 宋体 Std L" pitchFamily="18" charset="-128"/>
            </a:rPr>
            <a:t>社員</a:t>
          </a:r>
          <a:endParaRPr lang="zh-TW" altLang="en-US" sz="3200" b="1" dirty="0">
            <a:latin typeface="Adobe 宋体 Std L" pitchFamily="18" charset="-128"/>
            <a:ea typeface="Adobe 宋体 Std L" pitchFamily="18" charset="-128"/>
          </a:endParaRPr>
        </a:p>
      </dgm:t>
    </dgm:pt>
    <dgm:pt modelId="{67C1F95D-8917-4BEF-8FD5-A5BC4232AD52}" type="parTrans" cxnId="{FC3BB327-DFC3-4787-B084-CE7AF8EB604C}">
      <dgm:prSet/>
      <dgm:spPr/>
      <dgm:t>
        <a:bodyPr/>
        <a:lstStyle/>
        <a:p>
          <a:endParaRPr lang="zh-TW" altLang="en-US"/>
        </a:p>
      </dgm:t>
    </dgm:pt>
    <dgm:pt modelId="{864D153C-D343-4363-84A0-11D7F7A0160B}" type="sibTrans" cxnId="{FC3BB327-DFC3-4787-B084-CE7AF8EB604C}">
      <dgm:prSet/>
      <dgm:spPr/>
      <dgm:t>
        <a:bodyPr/>
        <a:lstStyle/>
        <a:p>
          <a:endParaRPr lang="zh-TW" altLang="en-US"/>
        </a:p>
      </dgm:t>
    </dgm:pt>
    <dgm:pt modelId="{234F426A-01D4-4DBC-884F-50F003E3B14E}">
      <dgm:prSet phldrT="[文字]" custT="1"/>
      <dgm:spPr/>
      <dgm:t>
        <a:bodyPr/>
        <a:lstStyle/>
        <a:p>
          <a:pPr rtl="0"/>
          <a:r>
            <a:rPr kumimoji="0" lang="zh-TW" altLang="en-US" sz="2800" b="1" i="0" u="none" strike="noStrike" cap="none" spc="0" normalizeH="0" baseline="0" noProof="0" dirty="0" smtClean="0">
              <a:ln/>
              <a:effectLst/>
              <a:uLnTx/>
              <a:uFillTx/>
              <a:latin typeface="+mn-lt"/>
              <a:ea typeface="+mn-ea"/>
              <a:cs typeface="+mn-cs"/>
            </a:rPr>
            <a:t>保信用</a:t>
          </a:r>
        </a:p>
      </dgm:t>
    </dgm:pt>
    <dgm:pt modelId="{A9BCF9FE-D2F9-4213-B0C8-B4C070661FCC}" type="parTrans" cxnId="{10A92FBB-B752-4748-B814-57667669F868}">
      <dgm:prSet/>
      <dgm:spPr/>
      <dgm:t>
        <a:bodyPr/>
        <a:lstStyle/>
        <a:p>
          <a:endParaRPr lang="zh-TW" altLang="en-US"/>
        </a:p>
      </dgm:t>
    </dgm:pt>
    <dgm:pt modelId="{2CE83AD0-D219-4BF5-A65F-0266921A5B15}" type="sibTrans" cxnId="{10A92FBB-B752-4748-B814-57667669F868}">
      <dgm:prSet/>
      <dgm:spPr/>
      <dgm:t>
        <a:bodyPr/>
        <a:lstStyle/>
        <a:p>
          <a:endParaRPr lang="zh-TW" altLang="en-US"/>
        </a:p>
      </dgm:t>
    </dgm:pt>
    <dgm:pt modelId="{B8058349-F48F-4C11-8B57-CB2FC9329F2C}">
      <dgm:prSet phldrT="[文字]" custT="1"/>
      <dgm:spPr/>
      <dgm:t>
        <a:bodyPr/>
        <a:lstStyle/>
        <a:p>
          <a:pPr rtl="0"/>
          <a:r>
            <a:rPr kumimoji="0" lang="zh-TW" altLang="en-US" sz="2400" b="1" i="0" u="none" strike="noStrike" cap="none" spc="0" normalizeH="0" baseline="0" noProof="0" dirty="0" smtClean="0">
              <a:ln/>
              <a:effectLst/>
              <a:uLnTx/>
              <a:uFillTx/>
              <a:latin typeface="+mn-lt"/>
              <a:ea typeface="+mn-ea"/>
              <a:cs typeface="+mn-cs"/>
            </a:rPr>
            <a:t>減少費用支出</a:t>
          </a:r>
        </a:p>
      </dgm:t>
    </dgm:pt>
    <dgm:pt modelId="{623F3AD6-AA72-4691-B25C-70045BAFF6DA}" type="parTrans" cxnId="{92FD465D-153B-4373-B972-E9C13A14DAB2}">
      <dgm:prSet/>
      <dgm:spPr/>
      <dgm:t>
        <a:bodyPr/>
        <a:lstStyle/>
        <a:p>
          <a:endParaRPr lang="zh-TW" altLang="en-US"/>
        </a:p>
      </dgm:t>
    </dgm:pt>
    <dgm:pt modelId="{5FB9263F-073B-4DED-BF39-819C9F3917A5}" type="sibTrans" cxnId="{92FD465D-153B-4373-B972-E9C13A14DAB2}">
      <dgm:prSet/>
      <dgm:spPr/>
      <dgm:t>
        <a:bodyPr/>
        <a:lstStyle/>
        <a:p>
          <a:endParaRPr lang="zh-TW" altLang="en-US"/>
        </a:p>
      </dgm:t>
    </dgm:pt>
    <dgm:pt modelId="{86750E15-6F2B-4883-B09E-EF0F049D54B9}" type="pres">
      <dgm:prSet presAssocID="{06792643-E46C-412C-9267-58732553ADEB}" presName="cycle" presStyleCnt="0">
        <dgm:presLayoutVars>
          <dgm:chMax val="1"/>
          <dgm:dir/>
          <dgm:animLvl val="ctr"/>
          <dgm:resizeHandles val="exact"/>
        </dgm:presLayoutVars>
      </dgm:prSet>
      <dgm:spPr/>
      <dgm:t>
        <a:bodyPr/>
        <a:lstStyle/>
        <a:p>
          <a:endParaRPr lang="zh-TW" altLang="en-US"/>
        </a:p>
      </dgm:t>
    </dgm:pt>
    <dgm:pt modelId="{5ED82F0C-90CB-4EFB-B902-816608AF9BE3}" type="pres">
      <dgm:prSet presAssocID="{C5C2B835-183C-48D6-89EC-C682DDFDA2D9}" presName="centerShape" presStyleLbl="node0" presStyleIdx="0" presStyleCnt="1" custScaleX="178706" custScaleY="193468" custLinFactNeighborX="-22375" custLinFactNeighborY="-37185"/>
      <dgm:spPr/>
      <dgm:t>
        <a:bodyPr/>
        <a:lstStyle/>
        <a:p>
          <a:endParaRPr lang="zh-TW" altLang="en-US"/>
        </a:p>
      </dgm:t>
    </dgm:pt>
    <dgm:pt modelId="{0B70245E-5695-4E14-AFD3-A1880E141A69}" type="pres">
      <dgm:prSet presAssocID="{A9BCF9FE-D2F9-4213-B0C8-B4C070661FCC}" presName="Name9" presStyleLbl="parChTrans1D2" presStyleIdx="0" presStyleCnt="2"/>
      <dgm:spPr/>
      <dgm:t>
        <a:bodyPr/>
        <a:lstStyle/>
        <a:p>
          <a:endParaRPr lang="zh-TW" altLang="en-US"/>
        </a:p>
      </dgm:t>
    </dgm:pt>
    <dgm:pt modelId="{A27E99FF-BD66-4212-ABFB-F1B8FFE91E3F}" type="pres">
      <dgm:prSet presAssocID="{A9BCF9FE-D2F9-4213-B0C8-B4C070661FCC}" presName="connTx" presStyleLbl="parChTrans1D2" presStyleIdx="0" presStyleCnt="2"/>
      <dgm:spPr/>
      <dgm:t>
        <a:bodyPr/>
        <a:lstStyle/>
        <a:p>
          <a:endParaRPr lang="zh-TW" altLang="en-US"/>
        </a:p>
      </dgm:t>
    </dgm:pt>
    <dgm:pt modelId="{46164322-791B-49AE-92BD-74859EDB4A1E}" type="pres">
      <dgm:prSet presAssocID="{234F426A-01D4-4DBC-884F-50F003E3B14E}" presName="node" presStyleLbl="node1" presStyleIdx="0" presStyleCnt="2" custScaleX="211498" custScaleY="231156" custRadScaleRad="108786" custRadScaleInc="151564">
        <dgm:presLayoutVars>
          <dgm:bulletEnabled val="1"/>
        </dgm:presLayoutVars>
      </dgm:prSet>
      <dgm:spPr/>
      <dgm:t>
        <a:bodyPr/>
        <a:lstStyle/>
        <a:p>
          <a:endParaRPr lang="zh-TW" altLang="en-US"/>
        </a:p>
      </dgm:t>
    </dgm:pt>
    <dgm:pt modelId="{983E8C9D-2798-4EE5-8091-45BB0C3DA375}" type="pres">
      <dgm:prSet presAssocID="{623F3AD6-AA72-4691-B25C-70045BAFF6DA}" presName="Name9" presStyleLbl="parChTrans1D2" presStyleIdx="1" presStyleCnt="2"/>
      <dgm:spPr/>
      <dgm:t>
        <a:bodyPr/>
        <a:lstStyle/>
        <a:p>
          <a:endParaRPr lang="zh-TW" altLang="en-US"/>
        </a:p>
      </dgm:t>
    </dgm:pt>
    <dgm:pt modelId="{10B79ADF-584F-4AB2-9982-B9EA47738315}" type="pres">
      <dgm:prSet presAssocID="{623F3AD6-AA72-4691-B25C-70045BAFF6DA}" presName="connTx" presStyleLbl="parChTrans1D2" presStyleIdx="1" presStyleCnt="2"/>
      <dgm:spPr/>
      <dgm:t>
        <a:bodyPr/>
        <a:lstStyle/>
        <a:p>
          <a:endParaRPr lang="zh-TW" altLang="en-US"/>
        </a:p>
      </dgm:t>
    </dgm:pt>
    <dgm:pt modelId="{DD6D3729-D758-4AE3-87F4-ADE6D2309156}" type="pres">
      <dgm:prSet presAssocID="{B8058349-F48F-4C11-8B57-CB2FC9329F2C}" presName="node" presStyleLbl="node1" presStyleIdx="1" presStyleCnt="2" custScaleX="227889" custScaleY="211497" custRadScaleRad="162533" custRadScaleInc="46155">
        <dgm:presLayoutVars>
          <dgm:bulletEnabled val="1"/>
        </dgm:presLayoutVars>
      </dgm:prSet>
      <dgm:spPr/>
      <dgm:t>
        <a:bodyPr/>
        <a:lstStyle/>
        <a:p>
          <a:endParaRPr lang="zh-TW" altLang="en-US"/>
        </a:p>
      </dgm:t>
    </dgm:pt>
  </dgm:ptLst>
  <dgm:cxnLst>
    <dgm:cxn modelId="{531B8EAD-8213-4E33-9FDD-4D260049F25E}" type="presOf" srcId="{06792643-E46C-412C-9267-58732553ADEB}" destId="{86750E15-6F2B-4883-B09E-EF0F049D54B9}" srcOrd="0" destOrd="0" presId="urn:microsoft.com/office/officeart/2005/8/layout/radial1"/>
    <dgm:cxn modelId="{40DB0D3B-30A1-4EDE-B799-48692F21A853}" type="presOf" srcId="{C5C2B835-183C-48D6-89EC-C682DDFDA2D9}" destId="{5ED82F0C-90CB-4EFB-B902-816608AF9BE3}" srcOrd="0" destOrd="0" presId="urn:microsoft.com/office/officeart/2005/8/layout/radial1"/>
    <dgm:cxn modelId="{10A92FBB-B752-4748-B814-57667669F868}" srcId="{C5C2B835-183C-48D6-89EC-C682DDFDA2D9}" destId="{234F426A-01D4-4DBC-884F-50F003E3B14E}" srcOrd="0" destOrd="0" parTransId="{A9BCF9FE-D2F9-4213-B0C8-B4C070661FCC}" sibTransId="{2CE83AD0-D219-4BF5-A65F-0266921A5B15}"/>
    <dgm:cxn modelId="{20616048-0CD5-47CD-99BD-B9B95787C9AC}" type="presOf" srcId="{623F3AD6-AA72-4691-B25C-70045BAFF6DA}" destId="{983E8C9D-2798-4EE5-8091-45BB0C3DA375}" srcOrd="0" destOrd="0" presId="urn:microsoft.com/office/officeart/2005/8/layout/radial1"/>
    <dgm:cxn modelId="{BAEFB836-ECBE-406F-AD5A-500A399800DD}" type="presOf" srcId="{234F426A-01D4-4DBC-884F-50F003E3B14E}" destId="{46164322-791B-49AE-92BD-74859EDB4A1E}" srcOrd="0" destOrd="0" presId="urn:microsoft.com/office/officeart/2005/8/layout/radial1"/>
    <dgm:cxn modelId="{F34AA3F8-02E8-4BB7-A695-819B41A7645C}" type="presOf" srcId="{A9BCF9FE-D2F9-4213-B0C8-B4C070661FCC}" destId="{0B70245E-5695-4E14-AFD3-A1880E141A69}" srcOrd="0" destOrd="0" presId="urn:microsoft.com/office/officeart/2005/8/layout/radial1"/>
    <dgm:cxn modelId="{79133F3D-A135-494E-9DBD-4935390C0BEA}" type="presOf" srcId="{623F3AD6-AA72-4691-B25C-70045BAFF6DA}" destId="{10B79ADF-584F-4AB2-9982-B9EA47738315}" srcOrd="1" destOrd="0" presId="urn:microsoft.com/office/officeart/2005/8/layout/radial1"/>
    <dgm:cxn modelId="{92FD465D-153B-4373-B972-E9C13A14DAB2}" srcId="{C5C2B835-183C-48D6-89EC-C682DDFDA2D9}" destId="{B8058349-F48F-4C11-8B57-CB2FC9329F2C}" srcOrd="1" destOrd="0" parTransId="{623F3AD6-AA72-4691-B25C-70045BAFF6DA}" sibTransId="{5FB9263F-073B-4DED-BF39-819C9F3917A5}"/>
    <dgm:cxn modelId="{7A988DDA-8BDA-45BD-A47D-A79D5B257B28}" type="presOf" srcId="{B8058349-F48F-4C11-8B57-CB2FC9329F2C}" destId="{DD6D3729-D758-4AE3-87F4-ADE6D2309156}" srcOrd="0" destOrd="0" presId="urn:microsoft.com/office/officeart/2005/8/layout/radial1"/>
    <dgm:cxn modelId="{FD6E968A-4FC4-455B-9FB2-5DB692F71096}" type="presOf" srcId="{A9BCF9FE-D2F9-4213-B0C8-B4C070661FCC}" destId="{A27E99FF-BD66-4212-ABFB-F1B8FFE91E3F}" srcOrd="1" destOrd="0" presId="urn:microsoft.com/office/officeart/2005/8/layout/radial1"/>
    <dgm:cxn modelId="{FC3BB327-DFC3-4787-B084-CE7AF8EB604C}" srcId="{06792643-E46C-412C-9267-58732553ADEB}" destId="{C5C2B835-183C-48D6-89EC-C682DDFDA2D9}" srcOrd="0" destOrd="0" parTransId="{67C1F95D-8917-4BEF-8FD5-A5BC4232AD52}" sibTransId="{864D153C-D343-4363-84A0-11D7F7A0160B}"/>
    <dgm:cxn modelId="{53A48AA6-0AA2-47F4-8056-EDCD1EDB6364}" type="presParOf" srcId="{86750E15-6F2B-4883-B09E-EF0F049D54B9}" destId="{5ED82F0C-90CB-4EFB-B902-816608AF9BE3}" srcOrd="0" destOrd="0" presId="urn:microsoft.com/office/officeart/2005/8/layout/radial1"/>
    <dgm:cxn modelId="{463B4EA4-93F7-4602-B226-C1A5D65AD852}" type="presParOf" srcId="{86750E15-6F2B-4883-B09E-EF0F049D54B9}" destId="{0B70245E-5695-4E14-AFD3-A1880E141A69}" srcOrd="1" destOrd="0" presId="urn:microsoft.com/office/officeart/2005/8/layout/radial1"/>
    <dgm:cxn modelId="{DCC490A5-48DE-41D9-A116-E62169DD96EA}" type="presParOf" srcId="{0B70245E-5695-4E14-AFD3-A1880E141A69}" destId="{A27E99FF-BD66-4212-ABFB-F1B8FFE91E3F}" srcOrd="0" destOrd="0" presId="urn:microsoft.com/office/officeart/2005/8/layout/radial1"/>
    <dgm:cxn modelId="{C3BAA9FE-858B-4F18-BE23-1E263A2EBEDE}" type="presParOf" srcId="{86750E15-6F2B-4883-B09E-EF0F049D54B9}" destId="{46164322-791B-49AE-92BD-74859EDB4A1E}" srcOrd="2" destOrd="0" presId="urn:microsoft.com/office/officeart/2005/8/layout/radial1"/>
    <dgm:cxn modelId="{951DF216-60B1-4A68-B941-1D77DBFF5E76}" type="presParOf" srcId="{86750E15-6F2B-4883-B09E-EF0F049D54B9}" destId="{983E8C9D-2798-4EE5-8091-45BB0C3DA375}" srcOrd="3" destOrd="0" presId="urn:microsoft.com/office/officeart/2005/8/layout/radial1"/>
    <dgm:cxn modelId="{6D8C3F37-D6EB-4B1D-B68D-F61B77A1285C}" type="presParOf" srcId="{983E8C9D-2798-4EE5-8091-45BB0C3DA375}" destId="{10B79ADF-584F-4AB2-9982-B9EA47738315}" srcOrd="0" destOrd="0" presId="urn:microsoft.com/office/officeart/2005/8/layout/radial1"/>
    <dgm:cxn modelId="{5255B7A6-53DA-4AD7-A795-D38E2E19C6D0}" type="presParOf" srcId="{86750E15-6F2B-4883-B09E-EF0F049D54B9}" destId="{DD6D3729-D758-4AE3-87F4-ADE6D2309156}" srcOrd="4" destOrd="0" presId="urn:microsoft.com/office/officeart/2005/8/layout/radial1"/>
  </dgm:cxnLst>
  <dgm:bg/>
  <dgm:whole/>
</dgm:dataModel>
</file>

<file path=ppt/diagrams/data7.xml><?xml version="1.0" encoding="utf-8"?>
<dgm:dataModel xmlns:dgm="http://schemas.openxmlformats.org/drawingml/2006/diagram" xmlns:a="http://schemas.openxmlformats.org/drawingml/2006/main">
  <dgm:ptLst>
    <dgm:pt modelId="{97B198CF-3AA7-4892-962F-80EDFBC9406A}" type="doc">
      <dgm:prSet loTypeId="urn:microsoft.com/office/officeart/2005/8/layout/hierarchy2" loCatId="hierarchy" qsTypeId="urn:microsoft.com/office/officeart/2005/8/quickstyle/simple3" qsCatId="simple" csTypeId="urn:microsoft.com/office/officeart/2005/8/colors/accent6_1" csCatId="accent6" phldr="1"/>
      <dgm:spPr/>
      <dgm:t>
        <a:bodyPr/>
        <a:lstStyle/>
        <a:p>
          <a:endParaRPr lang="zh-TW" altLang="en-US"/>
        </a:p>
      </dgm:t>
    </dgm:pt>
    <dgm:pt modelId="{47EA0611-F412-4853-9EF8-C16CDC376A3C}">
      <dgm:prSet phldrT="[文字]"/>
      <dgm:spPr/>
      <dgm:t>
        <a:bodyPr/>
        <a:lstStyle/>
        <a:p>
          <a:r>
            <a:rPr lang="zh-TW" altLang="en-US" dirty="0" smtClean="0"/>
            <a:t>社員申請協商</a:t>
          </a:r>
          <a:endParaRPr lang="zh-TW" altLang="en-US" dirty="0"/>
        </a:p>
      </dgm:t>
    </dgm:pt>
    <dgm:pt modelId="{51D3C332-5B34-4B74-B1E4-8549EC1FCE72}" type="parTrans" cxnId="{106B89E1-1606-457E-BCA3-0FB14D5A3005}">
      <dgm:prSet/>
      <dgm:spPr/>
      <dgm:t>
        <a:bodyPr/>
        <a:lstStyle/>
        <a:p>
          <a:endParaRPr lang="zh-TW" altLang="en-US"/>
        </a:p>
      </dgm:t>
    </dgm:pt>
    <dgm:pt modelId="{1FB06F24-E650-47D1-9498-FCDC2DEF933A}" type="sibTrans" cxnId="{106B89E1-1606-457E-BCA3-0FB14D5A3005}">
      <dgm:prSet/>
      <dgm:spPr/>
      <dgm:t>
        <a:bodyPr/>
        <a:lstStyle/>
        <a:p>
          <a:endParaRPr lang="zh-TW" altLang="en-US"/>
        </a:p>
      </dgm:t>
    </dgm:pt>
    <dgm:pt modelId="{FABD3ECA-B6E3-4F5D-80D3-D0B933F7CB2C}">
      <dgm:prSet phldrT="[文字]"/>
      <dgm:spPr/>
      <dgm:t>
        <a:bodyPr/>
        <a:lstStyle/>
        <a:p>
          <a:r>
            <a:rPr lang="zh-TW" altLang="en-US" dirty="0" smtClean="0"/>
            <a:t>協商小組</a:t>
          </a:r>
          <a:endParaRPr lang="zh-TW" altLang="en-US" dirty="0"/>
        </a:p>
      </dgm:t>
    </dgm:pt>
    <dgm:pt modelId="{89E558E8-3535-4BC8-B077-CB8F17324C2D}" type="parTrans" cxnId="{6A69D7AB-99AC-4493-BE0B-3AF1964840A4}">
      <dgm:prSet/>
      <dgm:spPr/>
      <dgm:t>
        <a:bodyPr/>
        <a:lstStyle/>
        <a:p>
          <a:endParaRPr lang="zh-TW" altLang="en-US"/>
        </a:p>
      </dgm:t>
    </dgm:pt>
    <dgm:pt modelId="{C01FD336-4D92-4BC4-B87A-BDEF904A3F64}" type="sibTrans" cxnId="{6A69D7AB-99AC-4493-BE0B-3AF1964840A4}">
      <dgm:prSet/>
      <dgm:spPr/>
      <dgm:t>
        <a:bodyPr/>
        <a:lstStyle/>
        <a:p>
          <a:endParaRPr lang="zh-TW" altLang="en-US"/>
        </a:p>
      </dgm:t>
    </dgm:pt>
    <dgm:pt modelId="{62C43787-2CB5-49C0-B081-5B5429283D63}">
      <dgm:prSet phldrT="[文字]"/>
      <dgm:spPr/>
      <dgm:t>
        <a:bodyPr/>
        <a:lstStyle/>
        <a:p>
          <a:r>
            <a:rPr lang="zh-TW" altLang="en-US" dirty="0" smtClean="0"/>
            <a:t>協議破裂</a:t>
          </a:r>
          <a:endParaRPr lang="zh-TW" altLang="en-US" dirty="0"/>
        </a:p>
      </dgm:t>
    </dgm:pt>
    <dgm:pt modelId="{3D9F1FCA-E5B0-4533-8079-8F73E977C236}" type="parTrans" cxnId="{0A85817D-49B5-49E6-9208-BD4487B2F0A2}">
      <dgm:prSet/>
      <dgm:spPr/>
      <dgm:t>
        <a:bodyPr/>
        <a:lstStyle/>
        <a:p>
          <a:endParaRPr lang="zh-TW" altLang="en-US"/>
        </a:p>
      </dgm:t>
    </dgm:pt>
    <dgm:pt modelId="{7E8337B5-7696-425C-A263-9F0CABBE82DB}" type="sibTrans" cxnId="{0A85817D-49B5-49E6-9208-BD4487B2F0A2}">
      <dgm:prSet/>
      <dgm:spPr/>
      <dgm:t>
        <a:bodyPr/>
        <a:lstStyle/>
        <a:p>
          <a:endParaRPr lang="zh-TW" altLang="en-US"/>
        </a:p>
      </dgm:t>
    </dgm:pt>
    <dgm:pt modelId="{96447BE5-2B20-4941-90E3-1E5B092160B6}">
      <dgm:prSet phldrT="[文字]"/>
      <dgm:spPr/>
      <dgm:t>
        <a:bodyPr/>
        <a:lstStyle/>
        <a:p>
          <a:r>
            <a:rPr lang="zh-TW" altLang="en-US" dirty="0" smtClean="0"/>
            <a:t>協議完成</a:t>
          </a:r>
          <a:endParaRPr lang="zh-TW" altLang="en-US" dirty="0"/>
        </a:p>
      </dgm:t>
    </dgm:pt>
    <dgm:pt modelId="{45AFA650-7946-41BD-80F4-0036DE5BF044}" type="parTrans" cxnId="{E1F68F37-044C-49F8-88E3-85EFC2AEC161}">
      <dgm:prSet/>
      <dgm:spPr/>
      <dgm:t>
        <a:bodyPr/>
        <a:lstStyle/>
        <a:p>
          <a:endParaRPr lang="zh-TW" altLang="en-US"/>
        </a:p>
      </dgm:t>
    </dgm:pt>
    <dgm:pt modelId="{3894F104-6B2C-472F-ACBB-34BE3792EE9A}" type="sibTrans" cxnId="{E1F68F37-044C-49F8-88E3-85EFC2AEC161}">
      <dgm:prSet/>
      <dgm:spPr/>
      <dgm:t>
        <a:bodyPr/>
        <a:lstStyle/>
        <a:p>
          <a:endParaRPr lang="zh-TW" altLang="en-US"/>
        </a:p>
      </dgm:t>
    </dgm:pt>
    <dgm:pt modelId="{1F8CC7B5-0B13-43DC-A812-40BA3ECCDF26}">
      <dgm:prSet/>
      <dgm:spPr/>
      <dgm:t>
        <a:bodyPr/>
        <a:lstStyle/>
        <a:p>
          <a:r>
            <a:rPr lang="zh-TW" altLang="en-US" dirty="0" smtClean="0"/>
            <a:t>理事會追認</a:t>
          </a:r>
          <a:endParaRPr lang="zh-TW" altLang="en-US" dirty="0"/>
        </a:p>
      </dgm:t>
    </dgm:pt>
    <dgm:pt modelId="{E2960CCD-381B-4734-AAF1-E2D4E1EE57F4}" type="parTrans" cxnId="{C9857EB5-90C0-47E4-8217-BD274DF2DF6A}">
      <dgm:prSet/>
      <dgm:spPr/>
      <dgm:t>
        <a:bodyPr/>
        <a:lstStyle/>
        <a:p>
          <a:endParaRPr lang="zh-TW" altLang="en-US"/>
        </a:p>
      </dgm:t>
    </dgm:pt>
    <dgm:pt modelId="{A01203BA-EF21-4638-A961-894EC60547E6}" type="sibTrans" cxnId="{C9857EB5-90C0-47E4-8217-BD274DF2DF6A}">
      <dgm:prSet/>
      <dgm:spPr/>
      <dgm:t>
        <a:bodyPr/>
        <a:lstStyle/>
        <a:p>
          <a:endParaRPr lang="zh-TW" altLang="en-US"/>
        </a:p>
      </dgm:t>
    </dgm:pt>
    <dgm:pt modelId="{90318F70-C055-4632-9DEB-757ECC9A6519}">
      <dgm:prSet/>
      <dgm:spPr/>
      <dgm:t>
        <a:bodyPr/>
        <a:lstStyle/>
        <a:p>
          <a:r>
            <a:rPr lang="zh-TW" altLang="en-US" dirty="0" smtClean="0"/>
            <a:t>依法催收</a:t>
          </a:r>
          <a:endParaRPr lang="zh-TW" altLang="en-US" dirty="0"/>
        </a:p>
      </dgm:t>
    </dgm:pt>
    <dgm:pt modelId="{867CA286-2EF9-485F-9E7D-E2AEA683FD0A}" type="parTrans" cxnId="{88275C3B-59A4-49BE-9920-672E5CD0F544}">
      <dgm:prSet/>
      <dgm:spPr/>
      <dgm:t>
        <a:bodyPr/>
        <a:lstStyle/>
        <a:p>
          <a:endParaRPr lang="zh-TW" altLang="en-US"/>
        </a:p>
      </dgm:t>
    </dgm:pt>
    <dgm:pt modelId="{0E449D44-60D2-41BF-BC43-FC24658E21AA}" type="sibTrans" cxnId="{88275C3B-59A4-49BE-9920-672E5CD0F544}">
      <dgm:prSet/>
      <dgm:spPr/>
      <dgm:t>
        <a:bodyPr/>
        <a:lstStyle/>
        <a:p>
          <a:endParaRPr lang="zh-TW" altLang="en-US"/>
        </a:p>
      </dgm:t>
    </dgm:pt>
    <dgm:pt modelId="{8FD41A82-8AA0-4311-B138-7F1FA7113FBF}">
      <dgm:prSet/>
      <dgm:spPr/>
      <dgm:t>
        <a:bodyPr/>
        <a:lstStyle/>
        <a:p>
          <a:r>
            <a:rPr lang="zh-TW" altLang="en-US" dirty="0" smtClean="0"/>
            <a:t>未協商</a:t>
          </a:r>
          <a:endParaRPr lang="zh-TW" altLang="en-US" dirty="0"/>
        </a:p>
      </dgm:t>
    </dgm:pt>
    <dgm:pt modelId="{7BCBB6FD-B0BB-477E-9BAD-ED07AEE81F4F}" type="parTrans" cxnId="{D4B838C3-FB78-43EE-B8F0-168299822591}">
      <dgm:prSet/>
      <dgm:spPr/>
      <dgm:t>
        <a:bodyPr/>
        <a:lstStyle/>
        <a:p>
          <a:endParaRPr lang="zh-TW" altLang="en-US"/>
        </a:p>
      </dgm:t>
    </dgm:pt>
    <dgm:pt modelId="{EC6EE95E-BA67-4B1F-98DA-21F6E6633943}" type="sibTrans" cxnId="{D4B838C3-FB78-43EE-B8F0-168299822591}">
      <dgm:prSet/>
      <dgm:spPr/>
      <dgm:t>
        <a:bodyPr/>
        <a:lstStyle/>
        <a:p>
          <a:endParaRPr lang="zh-TW" altLang="en-US"/>
        </a:p>
      </dgm:t>
    </dgm:pt>
    <dgm:pt modelId="{C1081BF6-10E4-40D6-B1D2-0CB2EC4133BE}">
      <dgm:prSet/>
      <dgm:spPr/>
      <dgm:t>
        <a:bodyPr/>
        <a:lstStyle/>
        <a:p>
          <a:r>
            <a:rPr lang="zh-TW" altLang="en-US" dirty="0" smtClean="0"/>
            <a:t>重新申請</a:t>
          </a:r>
          <a:endParaRPr lang="zh-TW" altLang="en-US" dirty="0"/>
        </a:p>
      </dgm:t>
    </dgm:pt>
    <dgm:pt modelId="{39939775-535C-4A37-BB23-D9882C27D200}" type="parTrans" cxnId="{127AE11B-3FC9-4BB8-9E27-19CBA5345FE4}">
      <dgm:prSet/>
      <dgm:spPr/>
      <dgm:t>
        <a:bodyPr/>
        <a:lstStyle/>
        <a:p>
          <a:endParaRPr lang="zh-TW" altLang="en-US"/>
        </a:p>
      </dgm:t>
    </dgm:pt>
    <dgm:pt modelId="{D1EE8DC0-80D9-4512-A1E1-CAC798D8E9FA}" type="sibTrans" cxnId="{127AE11B-3FC9-4BB8-9E27-19CBA5345FE4}">
      <dgm:prSet/>
      <dgm:spPr/>
      <dgm:t>
        <a:bodyPr/>
        <a:lstStyle/>
        <a:p>
          <a:endParaRPr lang="zh-TW" altLang="en-US"/>
        </a:p>
      </dgm:t>
    </dgm:pt>
    <dgm:pt modelId="{A5AAE8B4-6C30-4C9D-AB21-D1C389E027EE}">
      <dgm:prSet/>
      <dgm:spPr/>
      <dgm:t>
        <a:bodyPr/>
        <a:lstStyle/>
        <a:p>
          <a:r>
            <a:rPr lang="zh-TW" altLang="en-US" dirty="0" smtClean="0"/>
            <a:t>按原借據還款</a:t>
          </a:r>
          <a:endParaRPr lang="zh-TW" altLang="en-US" dirty="0"/>
        </a:p>
      </dgm:t>
    </dgm:pt>
    <dgm:pt modelId="{9AED6973-8C19-4F23-9A60-CB4A80D45CB4}" type="parTrans" cxnId="{6C691F3C-884F-43C2-9C21-8E808F35EF2F}">
      <dgm:prSet/>
      <dgm:spPr/>
      <dgm:t>
        <a:bodyPr/>
        <a:lstStyle/>
        <a:p>
          <a:endParaRPr lang="zh-TW" altLang="en-US"/>
        </a:p>
      </dgm:t>
    </dgm:pt>
    <dgm:pt modelId="{15FB7F08-A1C2-449F-A3CF-453937899765}" type="sibTrans" cxnId="{6C691F3C-884F-43C2-9C21-8E808F35EF2F}">
      <dgm:prSet/>
      <dgm:spPr/>
      <dgm:t>
        <a:bodyPr/>
        <a:lstStyle/>
        <a:p>
          <a:endParaRPr lang="zh-TW" altLang="en-US"/>
        </a:p>
      </dgm:t>
    </dgm:pt>
    <dgm:pt modelId="{6CE83FF7-D6BD-4975-8256-9181572F7FC7}" type="pres">
      <dgm:prSet presAssocID="{97B198CF-3AA7-4892-962F-80EDFBC9406A}" presName="diagram" presStyleCnt="0">
        <dgm:presLayoutVars>
          <dgm:chPref val="1"/>
          <dgm:dir/>
          <dgm:animOne val="branch"/>
          <dgm:animLvl val="lvl"/>
          <dgm:resizeHandles val="exact"/>
        </dgm:presLayoutVars>
      </dgm:prSet>
      <dgm:spPr/>
      <dgm:t>
        <a:bodyPr/>
        <a:lstStyle/>
        <a:p>
          <a:endParaRPr lang="zh-TW" altLang="en-US"/>
        </a:p>
      </dgm:t>
    </dgm:pt>
    <dgm:pt modelId="{3C477003-7847-482A-B26E-4AC96C25C256}" type="pres">
      <dgm:prSet presAssocID="{47EA0611-F412-4853-9EF8-C16CDC376A3C}" presName="root1" presStyleCnt="0"/>
      <dgm:spPr/>
    </dgm:pt>
    <dgm:pt modelId="{D7522159-AD16-498D-AF5B-5BB3A5C90CFB}" type="pres">
      <dgm:prSet presAssocID="{47EA0611-F412-4853-9EF8-C16CDC376A3C}" presName="LevelOneTextNode" presStyleLbl="node0" presStyleIdx="0" presStyleCnt="1" custLinFactNeighborX="12067" custLinFactNeighborY="-3135">
        <dgm:presLayoutVars>
          <dgm:chPref val="3"/>
        </dgm:presLayoutVars>
      </dgm:prSet>
      <dgm:spPr/>
      <dgm:t>
        <a:bodyPr/>
        <a:lstStyle/>
        <a:p>
          <a:endParaRPr lang="zh-TW" altLang="en-US"/>
        </a:p>
      </dgm:t>
    </dgm:pt>
    <dgm:pt modelId="{E70CD483-CD18-4BF4-B009-DA666E777D4D}" type="pres">
      <dgm:prSet presAssocID="{47EA0611-F412-4853-9EF8-C16CDC376A3C}" presName="level2hierChild" presStyleCnt="0"/>
      <dgm:spPr/>
    </dgm:pt>
    <dgm:pt modelId="{A4D6FA08-5EE4-410A-BEE9-C821FF7686E3}" type="pres">
      <dgm:prSet presAssocID="{89E558E8-3535-4BC8-B077-CB8F17324C2D}" presName="conn2-1" presStyleLbl="parChTrans1D2" presStyleIdx="0" presStyleCnt="1"/>
      <dgm:spPr/>
      <dgm:t>
        <a:bodyPr/>
        <a:lstStyle/>
        <a:p>
          <a:endParaRPr lang="zh-TW" altLang="en-US"/>
        </a:p>
      </dgm:t>
    </dgm:pt>
    <dgm:pt modelId="{A5F55F61-CFED-4493-9256-7D65ECD40E5A}" type="pres">
      <dgm:prSet presAssocID="{89E558E8-3535-4BC8-B077-CB8F17324C2D}" presName="connTx" presStyleLbl="parChTrans1D2" presStyleIdx="0" presStyleCnt="1"/>
      <dgm:spPr/>
      <dgm:t>
        <a:bodyPr/>
        <a:lstStyle/>
        <a:p>
          <a:endParaRPr lang="zh-TW" altLang="en-US"/>
        </a:p>
      </dgm:t>
    </dgm:pt>
    <dgm:pt modelId="{695FABB4-1542-4BEF-911B-F0E488A78099}" type="pres">
      <dgm:prSet presAssocID="{FABD3ECA-B6E3-4F5D-80D3-D0B933F7CB2C}" presName="root2" presStyleCnt="0"/>
      <dgm:spPr/>
    </dgm:pt>
    <dgm:pt modelId="{2913512F-1094-4545-8322-482D92B680FC}" type="pres">
      <dgm:prSet presAssocID="{FABD3ECA-B6E3-4F5D-80D3-D0B933F7CB2C}" presName="LevelTwoTextNode" presStyleLbl="node2" presStyleIdx="0" presStyleCnt="1" custLinFactNeighborX="-18192" custLinFactNeighborY="-3135">
        <dgm:presLayoutVars>
          <dgm:chPref val="3"/>
        </dgm:presLayoutVars>
      </dgm:prSet>
      <dgm:spPr/>
      <dgm:t>
        <a:bodyPr/>
        <a:lstStyle/>
        <a:p>
          <a:endParaRPr lang="zh-TW" altLang="en-US"/>
        </a:p>
      </dgm:t>
    </dgm:pt>
    <dgm:pt modelId="{A8B48DFA-61E8-44EE-A12C-293C40E330A4}" type="pres">
      <dgm:prSet presAssocID="{FABD3ECA-B6E3-4F5D-80D3-D0B933F7CB2C}" presName="level3hierChild" presStyleCnt="0"/>
      <dgm:spPr/>
    </dgm:pt>
    <dgm:pt modelId="{8B313CFA-0B3F-4F6D-8A1C-9536D871B52C}" type="pres">
      <dgm:prSet presAssocID="{3D9F1FCA-E5B0-4533-8079-8F73E977C236}" presName="conn2-1" presStyleLbl="parChTrans1D3" presStyleIdx="0" presStyleCnt="3"/>
      <dgm:spPr/>
      <dgm:t>
        <a:bodyPr/>
        <a:lstStyle/>
        <a:p>
          <a:endParaRPr lang="zh-TW" altLang="en-US"/>
        </a:p>
      </dgm:t>
    </dgm:pt>
    <dgm:pt modelId="{6B2BB9E1-9717-4944-8D24-F93A5A093DD9}" type="pres">
      <dgm:prSet presAssocID="{3D9F1FCA-E5B0-4533-8079-8F73E977C236}" presName="connTx" presStyleLbl="parChTrans1D3" presStyleIdx="0" presStyleCnt="3"/>
      <dgm:spPr/>
      <dgm:t>
        <a:bodyPr/>
        <a:lstStyle/>
        <a:p>
          <a:endParaRPr lang="zh-TW" altLang="en-US"/>
        </a:p>
      </dgm:t>
    </dgm:pt>
    <dgm:pt modelId="{F71A0381-0F36-4C21-847B-708E34B4AC8F}" type="pres">
      <dgm:prSet presAssocID="{62C43787-2CB5-49C0-B081-5B5429283D63}" presName="root2" presStyleCnt="0"/>
      <dgm:spPr/>
    </dgm:pt>
    <dgm:pt modelId="{86EFFE93-6638-40F0-8ED0-49798B415E91}" type="pres">
      <dgm:prSet presAssocID="{62C43787-2CB5-49C0-B081-5B5429283D63}" presName="LevelTwoTextNode" presStyleLbl="node3" presStyleIdx="0" presStyleCnt="3" custLinFactNeighborX="-20000" custLinFactNeighborY="2422">
        <dgm:presLayoutVars>
          <dgm:chPref val="3"/>
        </dgm:presLayoutVars>
      </dgm:prSet>
      <dgm:spPr/>
      <dgm:t>
        <a:bodyPr/>
        <a:lstStyle/>
        <a:p>
          <a:endParaRPr lang="zh-TW" altLang="en-US"/>
        </a:p>
      </dgm:t>
    </dgm:pt>
    <dgm:pt modelId="{19054390-A2A5-45CF-9FFA-3B0A56F6A0E9}" type="pres">
      <dgm:prSet presAssocID="{62C43787-2CB5-49C0-B081-5B5429283D63}" presName="level3hierChild" presStyleCnt="0"/>
      <dgm:spPr/>
    </dgm:pt>
    <dgm:pt modelId="{3EAFED6B-1490-403D-989C-9F9C830AE967}" type="pres">
      <dgm:prSet presAssocID="{867CA286-2EF9-485F-9E7D-E2AEA683FD0A}" presName="conn2-1" presStyleLbl="parChTrans1D4" presStyleIdx="0" presStyleCnt="4"/>
      <dgm:spPr/>
      <dgm:t>
        <a:bodyPr/>
        <a:lstStyle/>
        <a:p>
          <a:endParaRPr lang="zh-TW" altLang="en-US"/>
        </a:p>
      </dgm:t>
    </dgm:pt>
    <dgm:pt modelId="{66C4ADDE-FFDB-40A2-B091-054C9C091B68}" type="pres">
      <dgm:prSet presAssocID="{867CA286-2EF9-485F-9E7D-E2AEA683FD0A}" presName="connTx" presStyleLbl="parChTrans1D4" presStyleIdx="0" presStyleCnt="4"/>
      <dgm:spPr/>
      <dgm:t>
        <a:bodyPr/>
        <a:lstStyle/>
        <a:p>
          <a:endParaRPr lang="zh-TW" altLang="en-US"/>
        </a:p>
      </dgm:t>
    </dgm:pt>
    <dgm:pt modelId="{67591FBB-37FF-4090-8D95-24A10AB5C336}" type="pres">
      <dgm:prSet presAssocID="{90318F70-C055-4632-9DEB-757ECC9A6519}" presName="root2" presStyleCnt="0"/>
      <dgm:spPr/>
    </dgm:pt>
    <dgm:pt modelId="{2189E507-3E90-44F3-AAD8-74334E2F01A6}" type="pres">
      <dgm:prSet presAssocID="{90318F70-C055-4632-9DEB-757ECC9A6519}" presName="LevelTwoTextNode" presStyleLbl="node4" presStyleIdx="0" presStyleCnt="4" custLinFactNeighborX="-29937" custLinFactNeighborY="-13238">
        <dgm:presLayoutVars>
          <dgm:chPref val="3"/>
        </dgm:presLayoutVars>
      </dgm:prSet>
      <dgm:spPr/>
      <dgm:t>
        <a:bodyPr/>
        <a:lstStyle/>
        <a:p>
          <a:endParaRPr lang="zh-TW" altLang="en-US"/>
        </a:p>
      </dgm:t>
    </dgm:pt>
    <dgm:pt modelId="{00ABB591-4D57-4D67-A98A-58DB8615B187}" type="pres">
      <dgm:prSet presAssocID="{90318F70-C055-4632-9DEB-757ECC9A6519}" presName="level3hierChild" presStyleCnt="0"/>
      <dgm:spPr/>
    </dgm:pt>
    <dgm:pt modelId="{4E03D905-1DE2-4F96-BBCC-487B05AE91A0}" type="pres">
      <dgm:prSet presAssocID="{9AED6973-8C19-4F23-9A60-CB4A80D45CB4}" presName="conn2-1" presStyleLbl="parChTrans1D4" presStyleIdx="1" presStyleCnt="4"/>
      <dgm:spPr/>
      <dgm:t>
        <a:bodyPr/>
        <a:lstStyle/>
        <a:p>
          <a:endParaRPr lang="zh-TW" altLang="en-US"/>
        </a:p>
      </dgm:t>
    </dgm:pt>
    <dgm:pt modelId="{4709971D-C4F2-4922-9EF1-471B39A536D0}" type="pres">
      <dgm:prSet presAssocID="{9AED6973-8C19-4F23-9A60-CB4A80D45CB4}" presName="connTx" presStyleLbl="parChTrans1D4" presStyleIdx="1" presStyleCnt="4"/>
      <dgm:spPr/>
      <dgm:t>
        <a:bodyPr/>
        <a:lstStyle/>
        <a:p>
          <a:endParaRPr lang="zh-TW" altLang="en-US"/>
        </a:p>
      </dgm:t>
    </dgm:pt>
    <dgm:pt modelId="{12EF6B0E-4A0F-4AFD-BBBF-6FE7A7B897C1}" type="pres">
      <dgm:prSet presAssocID="{A5AAE8B4-6C30-4C9D-AB21-D1C389E027EE}" presName="root2" presStyleCnt="0"/>
      <dgm:spPr/>
    </dgm:pt>
    <dgm:pt modelId="{49E4724B-09B6-4B98-88F8-194AC319DFC8}" type="pres">
      <dgm:prSet presAssocID="{A5AAE8B4-6C30-4C9D-AB21-D1C389E027EE}" presName="LevelTwoTextNode" presStyleLbl="node4" presStyleIdx="1" presStyleCnt="4" custLinFactNeighborX="-29937" custLinFactNeighborY="-14433">
        <dgm:presLayoutVars>
          <dgm:chPref val="3"/>
        </dgm:presLayoutVars>
      </dgm:prSet>
      <dgm:spPr/>
      <dgm:t>
        <a:bodyPr/>
        <a:lstStyle/>
        <a:p>
          <a:endParaRPr lang="zh-TW" altLang="en-US"/>
        </a:p>
      </dgm:t>
    </dgm:pt>
    <dgm:pt modelId="{D1E3DA68-98A0-4E04-90C3-86FD81B365DB}" type="pres">
      <dgm:prSet presAssocID="{A5AAE8B4-6C30-4C9D-AB21-D1C389E027EE}" presName="level3hierChild" presStyleCnt="0"/>
      <dgm:spPr/>
    </dgm:pt>
    <dgm:pt modelId="{C8FEAA35-723E-4B20-B4AA-44578D189A0C}" type="pres">
      <dgm:prSet presAssocID="{45AFA650-7946-41BD-80F4-0036DE5BF044}" presName="conn2-1" presStyleLbl="parChTrans1D3" presStyleIdx="1" presStyleCnt="3"/>
      <dgm:spPr/>
      <dgm:t>
        <a:bodyPr/>
        <a:lstStyle/>
        <a:p>
          <a:endParaRPr lang="zh-TW" altLang="en-US"/>
        </a:p>
      </dgm:t>
    </dgm:pt>
    <dgm:pt modelId="{2EDC84A0-AD27-4644-B1F3-1C983A16EB60}" type="pres">
      <dgm:prSet presAssocID="{45AFA650-7946-41BD-80F4-0036DE5BF044}" presName="connTx" presStyleLbl="parChTrans1D3" presStyleIdx="1" presStyleCnt="3"/>
      <dgm:spPr/>
      <dgm:t>
        <a:bodyPr/>
        <a:lstStyle/>
        <a:p>
          <a:endParaRPr lang="zh-TW" altLang="en-US"/>
        </a:p>
      </dgm:t>
    </dgm:pt>
    <dgm:pt modelId="{86BBFF3B-CF2D-45AC-81EA-8D19F8B803B9}" type="pres">
      <dgm:prSet presAssocID="{96447BE5-2B20-4941-90E3-1E5B092160B6}" presName="root2" presStyleCnt="0"/>
      <dgm:spPr/>
    </dgm:pt>
    <dgm:pt modelId="{24B40DE6-E640-4F33-808F-0693693DD3E9}" type="pres">
      <dgm:prSet presAssocID="{96447BE5-2B20-4941-90E3-1E5B092160B6}" presName="LevelTwoTextNode" presStyleLbl="node3" presStyleIdx="1" presStyleCnt="3" custLinFactNeighborX="-20001" custLinFactNeighborY="-30330">
        <dgm:presLayoutVars>
          <dgm:chPref val="3"/>
        </dgm:presLayoutVars>
      </dgm:prSet>
      <dgm:spPr/>
      <dgm:t>
        <a:bodyPr/>
        <a:lstStyle/>
        <a:p>
          <a:endParaRPr lang="zh-TW" altLang="en-US"/>
        </a:p>
      </dgm:t>
    </dgm:pt>
    <dgm:pt modelId="{16869E62-F348-40C5-AA14-381F1FED94ED}" type="pres">
      <dgm:prSet presAssocID="{96447BE5-2B20-4941-90E3-1E5B092160B6}" presName="level3hierChild" presStyleCnt="0"/>
      <dgm:spPr/>
    </dgm:pt>
    <dgm:pt modelId="{8F69A625-6DA4-44A3-8063-02ABD1567C8A}" type="pres">
      <dgm:prSet presAssocID="{E2960CCD-381B-4734-AAF1-E2D4E1EE57F4}" presName="conn2-1" presStyleLbl="parChTrans1D4" presStyleIdx="2" presStyleCnt="4"/>
      <dgm:spPr/>
      <dgm:t>
        <a:bodyPr/>
        <a:lstStyle/>
        <a:p>
          <a:endParaRPr lang="zh-TW" altLang="en-US"/>
        </a:p>
      </dgm:t>
    </dgm:pt>
    <dgm:pt modelId="{4D47849C-ADA0-425A-BC1D-A24919BA71E1}" type="pres">
      <dgm:prSet presAssocID="{E2960CCD-381B-4734-AAF1-E2D4E1EE57F4}" presName="connTx" presStyleLbl="parChTrans1D4" presStyleIdx="2" presStyleCnt="4"/>
      <dgm:spPr/>
      <dgm:t>
        <a:bodyPr/>
        <a:lstStyle/>
        <a:p>
          <a:endParaRPr lang="zh-TW" altLang="en-US"/>
        </a:p>
      </dgm:t>
    </dgm:pt>
    <dgm:pt modelId="{755BC692-3DE5-465A-88BD-9B4D3407407F}" type="pres">
      <dgm:prSet presAssocID="{1F8CC7B5-0B13-43DC-A812-40BA3ECCDF26}" presName="root2" presStyleCnt="0"/>
      <dgm:spPr/>
    </dgm:pt>
    <dgm:pt modelId="{4BBEF2C2-1CAA-49B8-BDE7-D738C5824181}" type="pres">
      <dgm:prSet presAssocID="{1F8CC7B5-0B13-43DC-A812-40BA3ECCDF26}" presName="LevelTwoTextNode" presStyleLbl="node4" presStyleIdx="2" presStyleCnt="4" custLinFactNeighborX="-29937" custLinFactNeighborY="-7499">
        <dgm:presLayoutVars>
          <dgm:chPref val="3"/>
        </dgm:presLayoutVars>
      </dgm:prSet>
      <dgm:spPr/>
      <dgm:t>
        <a:bodyPr/>
        <a:lstStyle/>
        <a:p>
          <a:endParaRPr lang="zh-TW" altLang="en-US"/>
        </a:p>
      </dgm:t>
    </dgm:pt>
    <dgm:pt modelId="{BBDFEDEC-946F-44A0-B114-29A3B10BED96}" type="pres">
      <dgm:prSet presAssocID="{1F8CC7B5-0B13-43DC-A812-40BA3ECCDF26}" presName="level3hierChild" presStyleCnt="0"/>
      <dgm:spPr/>
    </dgm:pt>
    <dgm:pt modelId="{EE4CCEC1-C614-4185-95CB-0405798F266A}" type="pres">
      <dgm:prSet presAssocID="{7BCBB6FD-B0BB-477E-9BAD-ED07AEE81F4F}" presName="conn2-1" presStyleLbl="parChTrans1D3" presStyleIdx="2" presStyleCnt="3"/>
      <dgm:spPr/>
      <dgm:t>
        <a:bodyPr/>
        <a:lstStyle/>
        <a:p>
          <a:endParaRPr lang="zh-TW" altLang="en-US"/>
        </a:p>
      </dgm:t>
    </dgm:pt>
    <dgm:pt modelId="{FDA86623-5879-41A8-B8E6-95878513D030}" type="pres">
      <dgm:prSet presAssocID="{7BCBB6FD-B0BB-477E-9BAD-ED07AEE81F4F}" presName="connTx" presStyleLbl="parChTrans1D3" presStyleIdx="2" presStyleCnt="3"/>
      <dgm:spPr/>
      <dgm:t>
        <a:bodyPr/>
        <a:lstStyle/>
        <a:p>
          <a:endParaRPr lang="zh-TW" altLang="en-US"/>
        </a:p>
      </dgm:t>
    </dgm:pt>
    <dgm:pt modelId="{49054468-A29E-4472-8099-05F6553AD1E1}" type="pres">
      <dgm:prSet presAssocID="{8FD41A82-8AA0-4311-B138-7F1FA7113FBF}" presName="root2" presStyleCnt="0"/>
      <dgm:spPr/>
    </dgm:pt>
    <dgm:pt modelId="{7D082167-390E-4ACD-8555-B7455A785917}" type="pres">
      <dgm:prSet presAssocID="{8FD41A82-8AA0-4311-B138-7F1FA7113FBF}" presName="LevelTwoTextNode" presStyleLbl="node3" presStyleIdx="2" presStyleCnt="3" custLinFactNeighborX="-20001" custLinFactNeighborY="-8339">
        <dgm:presLayoutVars>
          <dgm:chPref val="3"/>
        </dgm:presLayoutVars>
      </dgm:prSet>
      <dgm:spPr/>
      <dgm:t>
        <a:bodyPr/>
        <a:lstStyle/>
        <a:p>
          <a:endParaRPr lang="zh-TW" altLang="en-US"/>
        </a:p>
      </dgm:t>
    </dgm:pt>
    <dgm:pt modelId="{C0E005DC-3076-4082-8F94-B5269F8D8054}" type="pres">
      <dgm:prSet presAssocID="{8FD41A82-8AA0-4311-B138-7F1FA7113FBF}" presName="level3hierChild" presStyleCnt="0"/>
      <dgm:spPr/>
    </dgm:pt>
    <dgm:pt modelId="{2B6B3BE7-81F7-4EDB-A11C-61DC200A8919}" type="pres">
      <dgm:prSet presAssocID="{39939775-535C-4A37-BB23-D9882C27D200}" presName="conn2-1" presStyleLbl="parChTrans1D4" presStyleIdx="3" presStyleCnt="4"/>
      <dgm:spPr/>
      <dgm:t>
        <a:bodyPr/>
        <a:lstStyle/>
        <a:p>
          <a:endParaRPr lang="zh-TW" altLang="en-US"/>
        </a:p>
      </dgm:t>
    </dgm:pt>
    <dgm:pt modelId="{8342B470-815C-4FF7-A607-6BC22F7BD8EE}" type="pres">
      <dgm:prSet presAssocID="{39939775-535C-4A37-BB23-D9882C27D200}" presName="connTx" presStyleLbl="parChTrans1D4" presStyleIdx="3" presStyleCnt="4"/>
      <dgm:spPr/>
      <dgm:t>
        <a:bodyPr/>
        <a:lstStyle/>
        <a:p>
          <a:endParaRPr lang="zh-TW" altLang="en-US"/>
        </a:p>
      </dgm:t>
    </dgm:pt>
    <dgm:pt modelId="{B7761EB9-D4C7-48C3-8F08-E727B0122478}" type="pres">
      <dgm:prSet presAssocID="{C1081BF6-10E4-40D6-B1D2-0CB2EC4133BE}" presName="root2" presStyleCnt="0"/>
      <dgm:spPr/>
    </dgm:pt>
    <dgm:pt modelId="{2136B414-5D0A-4316-93F3-90A89A67F46D}" type="pres">
      <dgm:prSet presAssocID="{C1081BF6-10E4-40D6-B1D2-0CB2EC4133BE}" presName="LevelTwoTextNode" presStyleLbl="node4" presStyleIdx="3" presStyleCnt="4" custLinFactNeighborX="-29937" custLinFactNeighborY="7565">
        <dgm:presLayoutVars>
          <dgm:chPref val="3"/>
        </dgm:presLayoutVars>
      </dgm:prSet>
      <dgm:spPr/>
      <dgm:t>
        <a:bodyPr/>
        <a:lstStyle/>
        <a:p>
          <a:endParaRPr lang="zh-TW" altLang="en-US"/>
        </a:p>
      </dgm:t>
    </dgm:pt>
    <dgm:pt modelId="{E8C9CC46-8738-4BB8-97CC-307EE5A33320}" type="pres">
      <dgm:prSet presAssocID="{C1081BF6-10E4-40D6-B1D2-0CB2EC4133BE}" presName="level3hierChild" presStyleCnt="0"/>
      <dgm:spPr/>
    </dgm:pt>
  </dgm:ptLst>
  <dgm:cxnLst>
    <dgm:cxn modelId="{266558A1-6D67-4F94-B221-C8B577C6C8D8}" type="presOf" srcId="{A5AAE8B4-6C30-4C9D-AB21-D1C389E027EE}" destId="{49E4724B-09B6-4B98-88F8-194AC319DFC8}" srcOrd="0" destOrd="0" presId="urn:microsoft.com/office/officeart/2005/8/layout/hierarchy2"/>
    <dgm:cxn modelId="{231B473F-CE38-45EA-A6D0-DC3A7F6976F9}" type="presOf" srcId="{FABD3ECA-B6E3-4F5D-80D3-D0B933F7CB2C}" destId="{2913512F-1094-4545-8322-482D92B680FC}" srcOrd="0" destOrd="0" presId="urn:microsoft.com/office/officeart/2005/8/layout/hierarchy2"/>
    <dgm:cxn modelId="{C7191E97-75F9-4945-BC17-113D9E67CEA8}" type="presOf" srcId="{867CA286-2EF9-485F-9E7D-E2AEA683FD0A}" destId="{3EAFED6B-1490-403D-989C-9F9C830AE967}" srcOrd="0" destOrd="0" presId="urn:microsoft.com/office/officeart/2005/8/layout/hierarchy2"/>
    <dgm:cxn modelId="{DBCA337D-C877-4B47-A332-0FBD07D8EF34}" type="presOf" srcId="{9AED6973-8C19-4F23-9A60-CB4A80D45CB4}" destId="{4E03D905-1DE2-4F96-BBCC-487B05AE91A0}" srcOrd="0" destOrd="0" presId="urn:microsoft.com/office/officeart/2005/8/layout/hierarchy2"/>
    <dgm:cxn modelId="{BF3A95A6-A5B0-44EC-AE5B-3F05B79E42D9}" type="presOf" srcId="{E2960CCD-381B-4734-AAF1-E2D4E1EE57F4}" destId="{8F69A625-6DA4-44A3-8063-02ABD1567C8A}" srcOrd="0" destOrd="0" presId="urn:microsoft.com/office/officeart/2005/8/layout/hierarchy2"/>
    <dgm:cxn modelId="{84CE4FFC-3E66-4A7F-B58F-9933E83E014B}" type="presOf" srcId="{96447BE5-2B20-4941-90E3-1E5B092160B6}" destId="{24B40DE6-E640-4F33-808F-0693693DD3E9}" srcOrd="0" destOrd="0" presId="urn:microsoft.com/office/officeart/2005/8/layout/hierarchy2"/>
    <dgm:cxn modelId="{90A78A6C-5B8F-4302-B4DB-5F3EEF73D8C1}" type="presOf" srcId="{45AFA650-7946-41BD-80F4-0036DE5BF044}" destId="{C8FEAA35-723E-4B20-B4AA-44578D189A0C}" srcOrd="0" destOrd="0" presId="urn:microsoft.com/office/officeart/2005/8/layout/hierarchy2"/>
    <dgm:cxn modelId="{D4B838C3-FB78-43EE-B8F0-168299822591}" srcId="{FABD3ECA-B6E3-4F5D-80D3-D0B933F7CB2C}" destId="{8FD41A82-8AA0-4311-B138-7F1FA7113FBF}" srcOrd="2" destOrd="0" parTransId="{7BCBB6FD-B0BB-477E-9BAD-ED07AEE81F4F}" sibTransId="{EC6EE95E-BA67-4B1F-98DA-21F6E6633943}"/>
    <dgm:cxn modelId="{51D53750-16DD-4953-B325-031C160AD88F}" type="presOf" srcId="{39939775-535C-4A37-BB23-D9882C27D200}" destId="{2B6B3BE7-81F7-4EDB-A11C-61DC200A8919}" srcOrd="0" destOrd="0" presId="urn:microsoft.com/office/officeart/2005/8/layout/hierarchy2"/>
    <dgm:cxn modelId="{9E260A61-547F-4B49-A8B5-F542BA6C3A98}" type="presOf" srcId="{9AED6973-8C19-4F23-9A60-CB4A80D45CB4}" destId="{4709971D-C4F2-4922-9EF1-471B39A536D0}" srcOrd="1" destOrd="0" presId="urn:microsoft.com/office/officeart/2005/8/layout/hierarchy2"/>
    <dgm:cxn modelId="{E1F68F37-044C-49F8-88E3-85EFC2AEC161}" srcId="{FABD3ECA-B6E3-4F5D-80D3-D0B933F7CB2C}" destId="{96447BE5-2B20-4941-90E3-1E5B092160B6}" srcOrd="1" destOrd="0" parTransId="{45AFA650-7946-41BD-80F4-0036DE5BF044}" sibTransId="{3894F104-6B2C-472F-ACBB-34BE3792EE9A}"/>
    <dgm:cxn modelId="{49D1E871-5F5F-4841-9DE2-0FC0716B3654}" type="presOf" srcId="{7BCBB6FD-B0BB-477E-9BAD-ED07AEE81F4F}" destId="{FDA86623-5879-41A8-B8E6-95878513D030}" srcOrd="1" destOrd="0" presId="urn:microsoft.com/office/officeart/2005/8/layout/hierarchy2"/>
    <dgm:cxn modelId="{498C6878-1646-4CF2-BA17-07B268222908}" type="presOf" srcId="{89E558E8-3535-4BC8-B077-CB8F17324C2D}" destId="{A5F55F61-CFED-4493-9256-7D65ECD40E5A}" srcOrd="1" destOrd="0" presId="urn:microsoft.com/office/officeart/2005/8/layout/hierarchy2"/>
    <dgm:cxn modelId="{11ABDED1-E9A0-4A7D-AFA5-50818C6C64B7}" type="presOf" srcId="{E2960CCD-381B-4734-AAF1-E2D4E1EE57F4}" destId="{4D47849C-ADA0-425A-BC1D-A24919BA71E1}" srcOrd="1" destOrd="0" presId="urn:microsoft.com/office/officeart/2005/8/layout/hierarchy2"/>
    <dgm:cxn modelId="{3CA7140A-2DFE-41D4-8559-3B18F2D38B0E}" type="presOf" srcId="{7BCBB6FD-B0BB-477E-9BAD-ED07AEE81F4F}" destId="{EE4CCEC1-C614-4185-95CB-0405798F266A}" srcOrd="0" destOrd="0" presId="urn:microsoft.com/office/officeart/2005/8/layout/hierarchy2"/>
    <dgm:cxn modelId="{B13C4E46-4820-4BB3-AFFA-12E38FE08E30}" type="presOf" srcId="{8FD41A82-8AA0-4311-B138-7F1FA7113FBF}" destId="{7D082167-390E-4ACD-8555-B7455A785917}" srcOrd="0" destOrd="0" presId="urn:microsoft.com/office/officeart/2005/8/layout/hierarchy2"/>
    <dgm:cxn modelId="{05B4A9AB-A187-490F-8E47-46FD0547BA25}" type="presOf" srcId="{1F8CC7B5-0B13-43DC-A812-40BA3ECCDF26}" destId="{4BBEF2C2-1CAA-49B8-BDE7-D738C5824181}" srcOrd="0" destOrd="0" presId="urn:microsoft.com/office/officeart/2005/8/layout/hierarchy2"/>
    <dgm:cxn modelId="{4A44B831-BA4C-45A2-AC0A-B31A4576E23F}" type="presOf" srcId="{47EA0611-F412-4853-9EF8-C16CDC376A3C}" destId="{D7522159-AD16-498D-AF5B-5BB3A5C90CFB}" srcOrd="0" destOrd="0" presId="urn:microsoft.com/office/officeart/2005/8/layout/hierarchy2"/>
    <dgm:cxn modelId="{0A85817D-49B5-49E6-9208-BD4487B2F0A2}" srcId="{FABD3ECA-B6E3-4F5D-80D3-D0B933F7CB2C}" destId="{62C43787-2CB5-49C0-B081-5B5429283D63}" srcOrd="0" destOrd="0" parTransId="{3D9F1FCA-E5B0-4533-8079-8F73E977C236}" sibTransId="{7E8337B5-7696-425C-A263-9F0CABBE82DB}"/>
    <dgm:cxn modelId="{F6164DFC-22E1-4723-8A98-5541CAC338B8}" type="presOf" srcId="{97B198CF-3AA7-4892-962F-80EDFBC9406A}" destId="{6CE83FF7-D6BD-4975-8256-9181572F7FC7}" srcOrd="0" destOrd="0" presId="urn:microsoft.com/office/officeart/2005/8/layout/hierarchy2"/>
    <dgm:cxn modelId="{1CDD6524-5716-4A07-9791-4E1B0D73A475}" type="presOf" srcId="{62C43787-2CB5-49C0-B081-5B5429283D63}" destId="{86EFFE93-6638-40F0-8ED0-49798B415E91}" srcOrd="0" destOrd="0" presId="urn:microsoft.com/office/officeart/2005/8/layout/hierarchy2"/>
    <dgm:cxn modelId="{E871A8A0-7F2E-474B-B9DF-B663A5D3CB43}" type="presOf" srcId="{90318F70-C055-4632-9DEB-757ECC9A6519}" destId="{2189E507-3E90-44F3-AAD8-74334E2F01A6}" srcOrd="0" destOrd="0" presId="urn:microsoft.com/office/officeart/2005/8/layout/hierarchy2"/>
    <dgm:cxn modelId="{4D17F608-F107-4126-BC05-A28E959AD9F0}" type="presOf" srcId="{3D9F1FCA-E5B0-4533-8079-8F73E977C236}" destId="{6B2BB9E1-9717-4944-8D24-F93A5A093DD9}" srcOrd="1" destOrd="0" presId="urn:microsoft.com/office/officeart/2005/8/layout/hierarchy2"/>
    <dgm:cxn modelId="{C9857EB5-90C0-47E4-8217-BD274DF2DF6A}" srcId="{96447BE5-2B20-4941-90E3-1E5B092160B6}" destId="{1F8CC7B5-0B13-43DC-A812-40BA3ECCDF26}" srcOrd="0" destOrd="0" parTransId="{E2960CCD-381B-4734-AAF1-E2D4E1EE57F4}" sibTransId="{A01203BA-EF21-4638-A961-894EC60547E6}"/>
    <dgm:cxn modelId="{7E537359-52E4-4938-8091-FFB01090D0A2}" type="presOf" srcId="{45AFA650-7946-41BD-80F4-0036DE5BF044}" destId="{2EDC84A0-AD27-4644-B1F3-1C983A16EB60}" srcOrd="1" destOrd="0" presId="urn:microsoft.com/office/officeart/2005/8/layout/hierarchy2"/>
    <dgm:cxn modelId="{127AE11B-3FC9-4BB8-9E27-19CBA5345FE4}" srcId="{8FD41A82-8AA0-4311-B138-7F1FA7113FBF}" destId="{C1081BF6-10E4-40D6-B1D2-0CB2EC4133BE}" srcOrd="0" destOrd="0" parTransId="{39939775-535C-4A37-BB23-D9882C27D200}" sibTransId="{D1EE8DC0-80D9-4512-A1E1-CAC798D8E9FA}"/>
    <dgm:cxn modelId="{0546285D-C73E-47D3-9E81-AA53F3FB7FBA}" type="presOf" srcId="{3D9F1FCA-E5B0-4533-8079-8F73E977C236}" destId="{8B313CFA-0B3F-4F6D-8A1C-9536D871B52C}" srcOrd="0" destOrd="0" presId="urn:microsoft.com/office/officeart/2005/8/layout/hierarchy2"/>
    <dgm:cxn modelId="{717BE3FC-940D-40EA-83C0-276828DC8BD3}" type="presOf" srcId="{39939775-535C-4A37-BB23-D9882C27D200}" destId="{8342B470-815C-4FF7-A607-6BC22F7BD8EE}" srcOrd="1" destOrd="0" presId="urn:microsoft.com/office/officeart/2005/8/layout/hierarchy2"/>
    <dgm:cxn modelId="{1C0E6AB8-3B01-4B59-B6B2-62D78D011BFD}" type="presOf" srcId="{867CA286-2EF9-485F-9E7D-E2AEA683FD0A}" destId="{66C4ADDE-FFDB-40A2-B091-054C9C091B68}" srcOrd="1" destOrd="0" presId="urn:microsoft.com/office/officeart/2005/8/layout/hierarchy2"/>
    <dgm:cxn modelId="{4BA9A422-7B7D-4A5D-AAF0-702FE4AFD6F8}" type="presOf" srcId="{C1081BF6-10E4-40D6-B1D2-0CB2EC4133BE}" destId="{2136B414-5D0A-4316-93F3-90A89A67F46D}" srcOrd="0" destOrd="0" presId="urn:microsoft.com/office/officeart/2005/8/layout/hierarchy2"/>
    <dgm:cxn modelId="{38230C4D-5351-4CF0-8463-BA11E1407391}" type="presOf" srcId="{89E558E8-3535-4BC8-B077-CB8F17324C2D}" destId="{A4D6FA08-5EE4-410A-BEE9-C821FF7686E3}" srcOrd="0" destOrd="0" presId="urn:microsoft.com/office/officeart/2005/8/layout/hierarchy2"/>
    <dgm:cxn modelId="{6C691F3C-884F-43C2-9C21-8E808F35EF2F}" srcId="{62C43787-2CB5-49C0-B081-5B5429283D63}" destId="{A5AAE8B4-6C30-4C9D-AB21-D1C389E027EE}" srcOrd="1" destOrd="0" parTransId="{9AED6973-8C19-4F23-9A60-CB4A80D45CB4}" sibTransId="{15FB7F08-A1C2-449F-A3CF-453937899765}"/>
    <dgm:cxn modelId="{6A69D7AB-99AC-4493-BE0B-3AF1964840A4}" srcId="{47EA0611-F412-4853-9EF8-C16CDC376A3C}" destId="{FABD3ECA-B6E3-4F5D-80D3-D0B933F7CB2C}" srcOrd="0" destOrd="0" parTransId="{89E558E8-3535-4BC8-B077-CB8F17324C2D}" sibTransId="{C01FD336-4D92-4BC4-B87A-BDEF904A3F64}"/>
    <dgm:cxn modelId="{106B89E1-1606-457E-BCA3-0FB14D5A3005}" srcId="{97B198CF-3AA7-4892-962F-80EDFBC9406A}" destId="{47EA0611-F412-4853-9EF8-C16CDC376A3C}" srcOrd="0" destOrd="0" parTransId="{51D3C332-5B34-4B74-B1E4-8549EC1FCE72}" sibTransId="{1FB06F24-E650-47D1-9498-FCDC2DEF933A}"/>
    <dgm:cxn modelId="{88275C3B-59A4-49BE-9920-672E5CD0F544}" srcId="{62C43787-2CB5-49C0-B081-5B5429283D63}" destId="{90318F70-C055-4632-9DEB-757ECC9A6519}" srcOrd="0" destOrd="0" parTransId="{867CA286-2EF9-485F-9E7D-E2AEA683FD0A}" sibTransId="{0E449D44-60D2-41BF-BC43-FC24658E21AA}"/>
    <dgm:cxn modelId="{BAA73472-223B-488B-B668-000879846FEB}" type="presParOf" srcId="{6CE83FF7-D6BD-4975-8256-9181572F7FC7}" destId="{3C477003-7847-482A-B26E-4AC96C25C256}" srcOrd="0" destOrd="0" presId="urn:microsoft.com/office/officeart/2005/8/layout/hierarchy2"/>
    <dgm:cxn modelId="{84450597-1322-4EA6-ACFC-F0AD103A9FDE}" type="presParOf" srcId="{3C477003-7847-482A-B26E-4AC96C25C256}" destId="{D7522159-AD16-498D-AF5B-5BB3A5C90CFB}" srcOrd="0" destOrd="0" presId="urn:microsoft.com/office/officeart/2005/8/layout/hierarchy2"/>
    <dgm:cxn modelId="{13BF4C4D-6DCB-4B2D-806D-34EBDA4F3CE4}" type="presParOf" srcId="{3C477003-7847-482A-B26E-4AC96C25C256}" destId="{E70CD483-CD18-4BF4-B009-DA666E777D4D}" srcOrd="1" destOrd="0" presId="urn:microsoft.com/office/officeart/2005/8/layout/hierarchy2"/>
    <dgm:cxn modelId="{DD2AC351-18CA-4370-9B9C-FAC694153500}" type="presParOf" srcId="{E70CD483-CD18-4BF4-B009-DA666E777D4D}" destId="{A4D6FA08-5EE4-410A-BEE9-C821FF7686E3}" srcOrd="0" destOrd="0" presId="urn:microsoft.com/office/officeart/2005/8/layout/hierarchy2"/>
    <dgm:cxn modelId="{1E733468-378B-406A-8083-1CA79BF36D39}" type="presParOf" srcId="{A4D6FA08-5EE4-410A-BEE9-C821FF7686E3}" destId="{A5F55F61-CFED-4493-9256-7D65ECD40E5A}" srcOrd="0" destOrd="0" presId="urn:microsoft.com/office/officeart/2005/8/layout/hierarchy2"/>
    <dgm:cxn modelId="{7336E696-DA92-48D7-B8E5-16D66FAF6429}" type="presParOf" srcId="{E70CD483-CD18-4BF4-B009-DA666E777D4D}" destId="{695FABB4-1542-4BEF-911B-F0E488A78099}" srcOrd="1" destOrd="0" presId="urn:microsoft.com/office/officeart/2005/8/layout/hierarchy2"/>
    <dgm:cxn modelId="{93F661BC-987D-4E0D-8651-5D6160C44FEF}" type="presParOf" srcId="{695FABB4-1542-4BEF-911B-F0E488A78099}" destId="{2913512F-1094-4545-8322-482D92B680FC}" srcOrd="0" destOrd="0" presId="urn:microsoft.com/office/officeart/2005/8/layout/hierarchy2"/>
    <dgm:cxn modelId="{3A621693-13D1-44E3-861C-7FFE7FBCEA16}" type="presParOf" srcId="{695FABB4-1542-4BEF-911B-F0E488A78099}" destId="{A8B48DFA-61E8-44EE-A12C-293C40E330A4}" srcOrd="1" destOrd="0" presId="urn:microsoft.com/office/officeart/2005/8/layout/hierarchy2"/>
    <dgm:cxn modelId="{7B9736E8-33BA-429F-B2DF-CC07167E243D}" type="presParOf" srcId="{A8B48DFA-61E8-44EE-A12C-293C40E330A4}" destId="{8B313CFA-0B3F-4F6D-8A1C-9536D871B52C}" srcOrd="0" destOrd="0" presId="urn:microsoft.com/office/officeart/2005/8/layout/hierarchy2"/>
    <dgm:cxn modelId="{DA92F90B-3745-4ECC-B07F-E695DD54FC9D}" type="presParOf" srcId="{8B313CFA-0B3F-4F6D-8A1C-9536D871B52C}" destId="{6B2BB9E1-9717-4944-8D24-F93A5A093DD9}" srcOrd="0" destOrd="0" presId="urn:microsoft.com/office/officeart/2005/8/layout/hierarchy2"/>
    <dgm:cxn modelId="{26E0F9C5-7AC7-4184-8E07-1C837951321E}" type="presParOf" srcId="{A8B48DFA-61E8-44EE-A12C-293C40E330A4}" destId="{F71A0381-0F36-4C21-847B-708E34B4AC8F}" srcOrd="1" destOrd="0" presId="urn:microsoft.com/office/officeart/2005/8/layout/hierarchy2"/>
    <dgm:cxn modelId="{EB1CC2F3-4169-44E3-A06A-DE611C1604DD}" type="presParOf" srcId="{F71A0381-0F36-4C21-847B-708E34B4AC8F}" destId="{86EFFE93-6638-40F0-8ED0-49798B415E91}" srcOrd="0" destOrd="0" presId="urn:microsoft.com/office/officeart/2005/8/layout/hierarchy2"/>
    <dgm:cxn modelId="{3E417881-BBAA-43E0-B110-1969D71A0FB3}" type="presParOf" srcId="{F71A0381-0F36-4C21-847B-708E34B4AC8F}" destId="{19054390-A2A5-45CF-9FFA-3B0A56F6A0E9}" srcOrd="1" destOrd="0" presId="urn:microsoft.com/office/officeart/2005/8/layout/hierarchy2"/>
    <dgm:cxn modelId="{286B88EB-DD8E-4B3F-93E4-9901BED0B47F}" type="presParOf" srcId="{19054390-A2A5-45CF-9FFA-3B0A56F6A0E9}" destId="{3EAFED6B-1490-403D-989C-9F9C830AE967}" srcOrd="0" destOrd="0" presId="urn:microsoft.com/office/officeart/2005/8/layout/hierarchy2"/>
    <dgm:cxn modelId="{315A2C72-B46D-45BB-A876-D588416A4425}" type="presParOf" srcId="{3EAFED6B-1490-403D-989C-9F9C830AE967}" destId="{66C4ADDE-FFDB-40A2-B091-054C9C091B68}" srcOrd="0" destOrd="0" presId="urn:microsoft.com/office/officeart/2005/8/layout/hierarchy2"/>
    <dgm:cxn modelId="{B677B764-3547-42C9-9EF4-18928D284B13}" type="presParOf" srcId="{19054390-A2A5-45CF-9FFA-3B0A56F6A0E9}" destId="{67591FBB-37FF-4090-8D95-24A10AB5C336}" srcOrd="1" destOrd="0" presId="urn:microsoft.com/office/officeart/2005/8/layout/hierarchy2"/>
    <dgm:cxn modelId="{850245BF-F416-4674-8780-A8AC7F93CF01}" type="presParOf" srcId="{67591FBB-37FF-4090-8D95-24A10AB5C336}" destId="{2189E507-3E90-44F3-AAD8-74334E2F01A6}" srcOrd="0" destOrd="0" presId="urn:microsoft.com/office/officeart/2005/8/layout/hierarchy2"/>
    <dgm:cxn modelId="{53166AB7-1100-4ABA-8598-E0F53A6CEFAC}" type="presParOf" srcId="{67591FBB-37FF-4090-8D95-24A10AB5C336}" destId="{00ABB591-4D57-4D67-A98A-58DB8615B187}" srcOrd="1" destOrd="0" presId="urn:microsoft.com/office/officeart/2005/8/layout/hierarchy2"/>
    <dgm:cxn modelId="{7B3EB952-91AC-416F-8BA6-F76B9893FD70}" type="presParOf" srcId="{19054390-A2A5-45CF-9FFA-3B0A56F6A0E9}" destId="{4E03D905-1DE2-4F96-BBCC-487B05AE91A0}" srcOrd="2" destOrd="0" presId="urn:microsoft.com/office/officeart/2005/8/layout/hierarchy2"/>
    <dgm:cxn modelId="{FFA85E64-5ED4-4DCC-8E9E-076CD3FB1EAD}" type="presParOf" srcId="{4E03D905-1DE2-4F96-BBCC-487B05AE91A0}" destId="{4709971D-C4F2-4922-9EF1-471B39A536D0}" srcOrd="0" destOrd="0" presId="urn:microsoft.com/office/officeart/2005/8/layout/hierarchy2"/>
    <dgm:cxn modelId="{547685A4-BB69-4AC0-A124-8A0A61290B92}" type="presParOf" srcId="{19054390-A2A5-45CF-9FFA-3B0A56F6A0E9}" destId="{12EF6B0E-4A0F-4AFD-BBBF-6FE7A7B897C1}" srcOrd="3" destOrd="0" presId="urn:microsoft.com/office/officeart/2005/8/layout/hierarchy2"/>
    <dgm:cxn modelId="{415E9AC7-EA86-484A-91AE-9DF68CA9B805}" type="presParOf" srcId="{12EF6B0E-4A0F-4AFD-BBBF-6FE7A7B897C1}" destId="{49E4724B-09B6-4B98-88F8-194AC319DFC8}" srcOrd="0" destOrd="0" presId="urn:microsoft.com/office/officeart/2005/8/layout/hierarchy2"/>
    <dgm:cxn modelId="{9D4B5CFE-B473-4FD3-9D46-86AC310B9A0E}" type="presParOf" srcId="{12EF6B0E-4A0F-4AFD-BBBF-6FE7A7B897C1}" destId="{D1E3DA68-98A0-4E04-90C3-86FD81B365DB}" srcOrd="1" destOrd="0" presId="urn:microsoft.com/office/officeart/2005/8/layout/hierarchy2"/>
    <dgm:cxn modelId="{18043D33-772F-46A0-9111-6C611C4DE369}" type="presParOf" srcId="{A8B48DFA-61E8-44EE-A12C-293C40E330A4}" destId="{C8FEAA35-723E-4B20-B4AA-44578D189A0C}" srcOrd="2" destOrd="0" presId="urn:microsoft.com/office/officeart/2005/8/layout/hierarchy2"/>
    <dgm:cxn modelId="{192A4B64-4641-41D5-9FE1-027D60C9AA15}" type="presParOf" srcId="{C8FEAA35-723E-4B20-B4AA-44578D189A0C}" destId="{2EDC84A0-AD27-4644-B1F3-1C983A16EB60}" srcOrd="0" destOrd="0" presId="urn:microsoft.com/office/officeart/2005/8/layout/hierarchy2"/>
    <dgm:cxn modelId="{149214A0-4FD0-4A0C-8202-1F4C2989922B}" type="presParOf" srcId="{A8B48DFA-61E8-44EE-A12C-293C40E330A4}" destId="{86BBFF3B-CF2D-45AC-81EA-8D19F8B803B9}" srcOrd="3" destOrd="0" presId="urn:microsoft.com/office/officeart/2005/8/layout/hierarchy2"/>
    <dgm:cxn modelId="{9E5CB4DC-F803-4100-B31D-4758E24D2DA0}" type="presParOf" srcId="{86BBFF3B-CF2D-45AC-81EA-8D19F8B803B9}" destId="{24B40DE6-E640-4F33-808F-0693693DD3E9}" srcOrd="0" destOrd="0" presId="urn:microsoft.com/office/officeart/2005/8/layout/hierarchy2"/>
    <dgm:cxn modelId="{A0BA8053-E18D-4B08-882B-E84FB7A6BA6C}" type="presParOf" srcId="{86BBFF3B-CF2D-45AC-81EA-8D19F8B803B9}" destId="{16869E62-F348-40C5-AA14-381F1FED94ED}" srcOrd="1" destOrd="0" presId="urn:microsoft.com/office/officeart/2005/8/layout/hierarchy2"/>
    <dgm:cxn modelId="{E7D8EE1C-B9D1-47A8-889D-FACF44191CED}" type="presParOf" srcId="{16869E62-F348-40C5-AA14-381F1FED94ED}" destId="{8F69A625-6DA4-44A3-8063-02ABD1567C8A}" srcOrd="0" destOrd="0" presId="urn:microsoft.com/office/officeart/2005/8/layout/hierarchy2"/>
    <dgm:cxn modelId="{00F2B8D2-0223-488F-85AC-3BD2B577346E}" type="presParOf" srcId="{8F69A625-6DA4-44A3-8063-02ABD1567C8A}" destId="{4D47849C-ADA0-425A-BC1D-A24919BA71E1}" srcOrd="0" destOrd="0" presId="urn:microsoft.com/office/officeart/2005/8/layout/hierarchy2"/>
    <dgm:cxn modelId="{9236DDE2-E23D-411D-BF89-1FDE0AA3EFDC}" type="presParOf" srcId="{16869E62-F348-40C5-AA14-381F1FED94ED}" destId="{755BC692-3DE5-465A-88BD-9B4D3407407F}" srcOrd="1" destOrd="0" presId="urn:microsoft.com/office/officeart/2005/8/layout/hierarchy2"/>
    <dgm:cxn modelId="{8837D8C5-47EB-4AB2-9C05-3A71F9F5715D}" type="presParOf" srcId="{755BC692-3DE5-465A-88BD-9B4D3407407F}" destId="{4BBEF2C2-1CAA-49B8-BDE7-D738C5824181}" srcOrd="0" destOrd="0" presId="urn:microsoft.com/office/officeart/2005/8/layout/hierarchy2"/>
    <dgm:cxn modelId="{3623E60A-B543-46AB-85FB-B41D1AEF50F8}" type="presParOf" srcId="{755BC692-3DE5-465A-88BD-9B4D3407407F}" destId="{BBDFEDEC-946F-44A0-B114-29A3B10BED96}" srcOrd="1" destOrd="0" presId="urn:microsoft.com/office/officeart/2005/8/layout/hierarchy2"/>
    <dgm:cxn modelId="{FD2CB9BD-FC74-40DB-8461-C7536AF022FC}" type="presParOf" srcId="{A8B48DFA-61E8-44EE-A12C-293C40E330A4}" destId="{EE4CCEC1-C614-4185-95CB-0405798F266A}" srcOrd="4" destOrd="0" presId="urn:microsoft.com/office/officeart/2005/8/layout/hierarchy2"/>
    <dgm:cxn modelId="{19E570ED-7F53-4494-971A-DECDFF8D4BFD}" type="presParOf" srcId="{EE4CCEC1-C614-4185-95CB-0405798F266A}" destId="{FDA86623-5879-41A8-B8E6-95878513D030}" srcOrd="0" destOrd="0" presId="urn:microsoft.com/office/officeart/2005/8/layout/hierarchy2"/>
    <dgm:cxn modelId="{87F4196E-87CD-45C2-AE2A-EFC8D3AC19A0}" type="presParOf" srcId="{A8B48DFA-61E8-44EE-A12C-293C40E330A4}" destId="{49054468-A29E-4472-8099-05F6553AD1E1}" srcOrd="5" destOrd="0" presId="urn:microsoft.com/office/officeart/2005/8/layout/hierarchy2"/>
    <dgm:cxn modelId="{31D4F39F-21F7-4BC6-ADC4-343BB8481158}" type="presParOf" srcId="{49054468-A29E-4472-8099-05F6553AD1E1}" destId="{7D082167-390E-4ACD-8555-B7455A785917}" srcOrd="0" destOrd="0" presId="urn:microsoft.com/office/officeart/2005/8/layout/hierarchy2"/>
    <dgm:cxn modelId="{EE39B9B4-7060-47BD-81CB-7E8B7336B5FD}" type="presParOf" srcId="{49054468-A29E-4472-8099-05F6553AD1E1}" destId="{C0E005DC-3076-4082-8F94-B5269F8D8054}" srcOrd="1" destOrd="0" presId="urn:microsoft.com/office/officeart/2005/8/layout/hierarchy2"/>
    <dgm:cxn modelId="{FDFDC96F-4ACD-44C3-8166-D899DA827651}" type="presParOf" srcId="{C0E005DC-3076-4082-8F94-B5269F8D8054}" destId="{2B6B3BE7-81F7-4EDB-A11C-61DC200A8919}" srcOrd="0" destOrd="0" presId="urn:microsoft.com/office/officeart/2005/8/layout/hierarchy2"/>
    <dgm:cxn modelId="{2C7DE397-DAFF-46CE-BC01-7D251788165D}" type="presParOf" srcId="{2B6B3BE7-81F7-4EDB-A11C-61DC200A8919}" destId="{8342B470-815C-4FF7-A607-6BC22F7BD8EE}" srcOrd="0" destOrd="0" presId="urn:microsoft.com/office/officeart/2005/8/layout/hierarchy2"/>
    <dgm:cxn modelId="{5A67A117-4CDA-4BD7-BF2B-8E15240B8E08}" type="presParOf" srcId="{C0E005DC-3076-4082-8F94-B5269F8D8054}" destId="{B7761EB9-D4C7-48C3-8F08-E727B0122478}" srcOrd="1" destOrd="0" presId="urn:microsoft.com/office/officeart/2005/8/layout/hierarchy2"/>
    <dgm:cxn modelId="{476463F3-6883-4CF5-94B7-CB84C273A1B5}" type="presParOf" srcId="{B7761EB9-D4C7-48C3-8F08-E727B0122478}" destId="{2136B414-5D0A-4316-93F3-90A89A67F46D}" srcOrd="0" destOrd="0" presId="urn:microsoft.com/office/officeart/2005/8/layout/hierarchy2"/>
    <dgm:cxn modelId="{A58105B7-7ABA-4A15-A14F-BF2FF3513878}" type="presParOf" srcId="{B7761EB9-D4C7-48C3-8F08-E727B0122478}" destId="{E8C9CC46-8738-4BB8-97CC-307EE5A33320}" srcOrd="1" destOrd="0" presId="urn:microsoft.com/office/officeart/2005/8/layout/hierarchy2"/>
  </dgm:cxnLst>
  <dgm:bg>
    <a:gradFill flip="none" rotWithShape="1">
      <a:gsLst>
        <a:gs pos="0">
          <a:schemeClr val="tx2">
            <a:lumMod val="50000"/>
            <a:alpha val="63000"/>
          </a:schemeClr>
        </a:gs>
        <a:gs pos="64999">
          <a:srgbClr val="F0EBD5"/>
        </a:gs>
        <a:gs pos="100000">
          <a:srgbClr val="D1C39F"/>
        </a:gs>
      </a:gsLst>
      <a:lin ang="2700000" scaled="1"/>
      <a:tileRect/>
    </a:gradFill>
  </dgm:bg>
  <dgm:whole>
    <a:ln w="34925">
      <a:noFill/>
    </a:ln>
  </dgm:whole>
</dgm:dataModel>
</file>

<file path=ppt/diagrams/data8.xml><?xml version="1.0" encoding="utf-8"?>
<dgm:dataModel xmlns:dgm="http://schemas.openxmlformats.org/drawingml/2006/diagram" xmlns:a="http://schemas.openxmlformats.org/drawingml/2006/main">
  <dgm:ptLst>
    <dgm:pt modelId="{B313D089-E81B-4979-B271-8CE98B2C901C}" type="doc">
      <dgm:prSet loTypeId="urn:microsoft.com/office/officeart/2005/8/layout/radial3" loCatId="relationship" qsTypeId="urn:microsoft.com/office/officeart/2005/8/quickstyle/simple1" qsCatId="simple" csTypeId="urn:microsoft.com/office/officeart/2005/8/colors/accent5_2" csCatId="accent5" phldr="1"/>
      <dgm:spPr/>
      <dgm:t>
        <a:bodyPr/>
        <a:lstStyle/>
        <a:p>
          <a:endParaRPr lang="zh-TW" altLang="en-US"/>
        </a:p>
      </dgm:t>
    </dgm:pt>
    <dgm:pt modelId="{DC271CDD-F5B8-4918-A4DC-723C2FA225B6}">
      <dgm:prSet phldrT="[文字]"/>
      <dgm:spPr>
        <a:solidFill>
          <a:schemeClr val="accent4">
            <a:lumMod val="50000"/>
            <a:alpha val="50000"/>
          </a:schemeClr>
        </a:solidFill>
      </dgm:spPr>
      <dgm:t>
        <a:bodyPr/>
        <a:lstStyle/>
        <a:p>
          <a:r>
            <a:rPr lang="zh-TW" altLang="en-US" dirty="0" smtClean="0"/>
            <a:t>信用</a:t>
          </a:r>
          <a:endParaRPr lang="en-US" altLang="zh-TW" dirty="0" smtClean="0"/>
        </a:p>
        <a:p>
          <a:r>
            <a:rPr lang="zh-TW" altLang="en-US" dirty="0" smtClean="0"/>
            <a:t>貸款</a:t>
          </a:r>
          <a:endParaRPr lang="zh-TW" altLang="en-US" dirty="0"/>
        </a:p>
      </dgm:t>
    </dgm:pt>
    <dgm:pt modelId="{5C4D2B23-CAE7-4D1E-97DC-53169D4B171C}" type="parTrans" cxnId="{B1C781FD-412F-44C8-AE50-BA8F784EABA4}">
      <dgm:prSet/>
      <dgm:spPr/>
      <dgm:t>
        <a:bodyPr/>
        <a:lstStyle/>
        <a:p>
          <a:endParaRPr lang="zh-TW" altLang="en-US"/>
        </a:p>
      </dgm:t>
    </dgm:pt>
    <dgm:pt modelId="{83E32F1B-6401-4FCA-9AB7-469DD6913600}" type="sibTrans" cxnId="{B1C781FD-412F-44C8-AE50-BA8F784EABA4}">
      <dgm:prSet/>
      <dgm:spPr/>
      <dgm:t>
        <a:bodyPr/>
        <a:lstStyle/>
        <a:p>
          <a:endParaRPr lang="zh-TW" altLang="en-US"/>
        </a:p>
      </dgm:t>
    </dgm:pt>
    <dgm:pt modelId="{14B9EB3B-C264-4283-8CB8-B8ACC57FF7AE}">
      <dgm:prSet phldrT="[文字]"/>
      <dgm:spPr>
        <a:solidFill>
          <a:srgbClr val="FF0000">
            <a:alpha val="50000"/>
          </a:srgbClr>
        </a:solidFill>
      </dgm:spPr>
      <dgm:t>
        <a:bodyPr/>
        <a:lstStyle/>
        <a:p>
          <a:r>
            <a:rPr lang="zh-TW" altLang="en-US" dirty="0" smtClean="0"/>
            <a:t>原貸日</a:t>
          </a:r>
          <a:endParaRPr lang="en-US" altLang="zh-TW" dirty="0" smtClean="0"/>
        </a:p>
        <a:p>
          <a:r>
            <a:rPr lang="en-US" altLang="zh-TW" dirty="0" smtClean="0"/>
            <a:t>+10</a:t>
          </a:r>
          <a:r>
            <a:rPr lang="zh-TW" altLang="en-US" dirty="0" smtClean="0"/>
            <a:t>年</a:t>
          </a:r>
          <a:endParaRPr lang="zh-TW" altLang="en-US" dirty="0"/>
        </a:p>
      </dgm:t>
    </dgm:pt>
    <dgm:pt modelId="{239681F0-E6A5-4DAD-81EE-B667B44658D9}" type="parTrans" cxnId="{02729438-44E8-4204-AEC7-442F2C5022A1}">
      <dgm:prSet/>
      <dgm:spPr/>
      <dgm:t>
        <a:bodyPr/>
        <a:lstStyle/>
        <a:p>
          <a:endParaRPr lang="zh-TW" altLang="en-US"/>
        </a:p>
      </dgm:t>
    </dgm:pt>
    <dgm:pt modelId="{746001AA-D958-4108-BAF1-FA95E88EBDA2}" type="sibTrans" cxnId="{02729438-44E8-4204-AEC7-442F2C5022A1}">
      <dgm:prSet/>
      <dgm:spPr/>
      <dgm:t>
        <a:bodyPr/>
        <a:lstStyle/>
        <a:p>
          <a:endParaRPr lang="zh-TW" altLang="en-US"/>
        </a:p>
      </dgm:t>
    </dgm:pt>
    <dgm:pt modelId="{3F502918-0FFE-45B3-A537-095F3F96509C}">
      <dgm:prSet phldrT="[文字]"/>
      <dgm:spPr>
        <a:solidFill>
          <a:schemeClr val="accent5">
            <a:lumMod val="75000"/>
            <a:alpha val="50000"/>
          </a:schemeClr>
        </a:solidFill>
      </dgm:spPr>
      <dgm:t>
        <a:bodyPr/>
        <a:lstStyle/>
        <a:p>
          <a:r>
            <a:rPr lang="zh-TW" altLang="en-US" dirty="0" smtClean="0"/>
            <a:t>每年償還</a:t>
          </a:r>
          <a:endParaRPr lang="en-US" altLang="zh-TW" dirty="0" smtClean="0"/>
        </a:p>
        <a:p>
          <a:r>
            <a:rPr lang="zh-TW" altLang="en-US" dirty="0" smtClean="0"/>
            <a:t>本金</a:t>
          </a:r>
          <a:r>
            <a:rPr lang="en-US" altLang="zh-TW" dirty="0" smtClean="0"/>
            <a:t>10%</a:t>
          </a:r>
          <a:r>
            <a:rPr lang="zh-TW" altLang="en-US" dirty="0" smtClean="0"/>
            <a:t>↑</a:t>
          </a:r>
          <a:endParaRPr lang="zh-TW" altLang="en-US" dirty="0"/>
        </a:p>
      </dgm:t>
    </dgm:pt>
    <dgm:pt modelId="{A670B86A-38FD-4B27-A674-72CE74EC2D9B}" type="parTrans" cxnId="{6D6BACA8-2654-4C7F-A21E-5079786B1EC9}">
      <dgm:prSet/>
      <dgm:spPr/>
      <dgm:t>
        <a:bodyPr/>
        <a:lstStyle/>
        <a:p>
          <a:endParaRPr lang="zh-TW" altLang="en-US"/>
        </a:p>
      </dgm:t>
    </dgm:pt>
    <dgm:pt modelId="{66660B93-9B67-4925-BC09-1D4AF90CFCD6}" type="sibTrans" cxnId="{6D6BACA8-2654-4C7F-A21E-5079786B1EC9}">
      <dgm:prSet/>
      <dgm:spPr/>
      <dgm:t>
        <a:bodyPr/>
        <a:lstStyle/>
        <a:p>
          <a:endParaRPr lang="zh-TW" altLang="en-US"/>
        </a:p>
      </dgm:t>
    </dgm:pt>
    <dgm:pt modelId="{722B9DA1-52A5-4F64-BB14-C03C0C0145A9}" type="pres">
      <dgm:prSet presAssocID="{B313D089-E81B-4979-B271-8CE98B2C901C}" presName="composite" presStyleCnt="0">
        <dgm:presLayoutVars>
          <dgm:chMax val="1"/>
          <dgm:dir/>
          <dgm:resizeHandles val="exact"/>
        </dgm:presLayoutVars>
      </dgm:prSet>
      <dgm:spPr/>
      <dgm:t>
        <a:bodyPr/>
        <a:lstStyle/>
        <a:p>
          <a:endParaRPr lang="zh-TW" altLang="en-US"/>
        </a:p>
      </dgm:t>
    </dgm:pt>
    <dgm:pt modelId="{0E0AA878-595F-49E5-896D-7AF46E6A976B}" type="pres">
      <dgm:prSet presAssocID="{B313D089-E81B-4979-B271-8CE98B2C901C}" presName="radial" presStyleCnt="0">
        <dgm:presLayoutVars>
          <dgm:animLvl val="ctr"/>
        </dgm:presLayoutVars>
      </dgm:prSet>
      <dgm:spPr/>
    </dgm:pt>
    <dgm:pt modelId="{84DC20A2-2150-4D9C-872F-6C9CB6F29CE2}" type="pres">
      <dgm:prSet presAssocID="{DC271CDD-F5B8-4918-A4DC-723C2FA225B6}" presName="centerShape" presStyleLbl="vennNode1" presStyleIdx="0" presStyleCnt="3" custScaleX="164463" custScaleY="119189" custLinFactNeighborX="0" custLinFactNeighborY="10471"/>
      <dgm:spPr/>
      <dgm:t>
        <a:bodyPr/>
        <a:lstStyle/>
        <a:p>
          <a:endParaRPr lang="zh-TW" altLang="en-US"/>
        </a:p>
      </dgm:t>
    </dgm:pt>
    <dgm:pt modelId="{2FE96F3C-6488-47E5-B327-91F7E178B90F}" type="pres">
      <dgm:prSet presAssocID="{14B9EB3B-C264-4283-8CB8-B8ACC57FF7AE}" presName="node" presStyleLbl="vennNode1" presStyleIdx="1" presStyleCnt="3" custScaleX="220921" custScaleY="125834" custRadScaleRad="116649" custRadScaleInc="-28251">
        <dgm:presLayoutVars>
          <dgm:bulletEnabled val="1"/>
        </dgm:presLayoutVars>
      </dgm:prSet>
      <dgm:spPr/>
      <dgm:t>
        <a:bodyPr/>
        <a:lstStyle/>
        <a:p>
          <a:endParaRPr lang="zh-TW" altLang="en-US"/>
        </a:p>
      </dgm:t>
    </dgm:pt>
    <dgm:pt modelId="{AAC43DE2-20A5-4495-9D31-00C5FF380F70}" type="pres">
      <dgm:prSet presAssocID="{3F502918-0FFE-45B3-A537-095F3F96509C}" presName="node" presStyleLbl="vennNode1" presStyleIdx="2" presStyleCnt="3" custScaleX="220918" custScaleY="132557" custRadScaleRad="121237" custRadScaleInc="-70037">
        <dgm:presLayoutVars>
          <dgm:bulletEnabled val="1"/>
        </dgm:presLayoutVars>
      </dgm:prSet>
      <dgm:spPr/>
      <dgm:t>
        <a:bodyPr/>
        <a:lstStyle/>
        <a:p>
          <a:endParaRPr lang="zh-TW" altLang="en-US"/>
        </a:p>
      </dgm:t>
    </dgm:pt>
  </dgm:ptLst>
  <dgm:cxnLst>
    <dgm:cxn modelId="{5A8C5344-479A-4146-96B2-45312A514886}" type="presOf" srcId="{3F502918-0FFE-45B3-A537-095F3F96509C}" destId="{AAC43DE2-20A5-4495-9D31-00C5FF380F70}" srcOrd="0" destOrd="0" presId="urn:microsoft.com/office/officeart/2005/8/layout/radial3"/>
    <dgm:cxn modelId="{B1C781FD-412F-44C8-AE50-BA8F784EABA4}" srcId="{B313D089-E81B-4979-B271-8CE98B2C901C}" destId="{DC271CDD-F5B8-4918-A4DC-723C2FA225B6}" srcOrd="0" destOrd="0" parTransId="{5C4D2B23-CAE7-4D1E-97DC-53169D4B171C}" sibTransId="{83E32F1B-6401-4FCA-9AB7-469DD6913600}"/>
    <dgm:cxn modelId="{6D6BACA8-2654-4C7F-A21E-5079786B1EC9}" srcId="{DC271CDD-F5B8-4918-A4DC-723C2FA225B6}" destId="{3F502918-0FFE-45B3-A537-095F3F96509C}" srcOrd="1" destOrd="0" parTransId="{A670B86A-38FD-4B27-A674-72CE74EC2D9B}" sibTransId="{66660B93-9B67-4925-BC09-1D4AF90CFCD6}"/>
    <dgm:cxn modelId="{5D3FDEFA-8359-4807-8F11-B60748EC3775}" type="presOf" srcId="{B313D089-E81B-4979-B271-8CE98B2C901C}" destId="{722B9DA1-52A5-4F64-BB14-C03C0C0145A9}" srcOrd="0" destOrd="0" presId="urn:microsoft.com/office/officeart/2005/8/layout/radial3"/>
    <dgm:cxn modelId="{02729438-44E8-4204-AEC7-442F2C5022A1}" srcId="{DC271CDD-F5B8-4918-A4DC-723C2FA225B6}" destId="{14B9EB3B-C264-4283-8CB8-B8ACC57FF7AE}" srcOrd="0" destOrd="0" parTransId="{239681F0-E6A5-4DAD-81EE-B667B44658D9}" sibTransId="{746001AA-D958-4108-BAF1-FA95E88EBDA2}"/>
    <dgm:cxn modelId="{7D56BA1C-5622-4F30-882A-583B69265200}" type="presOf" srcId="{14B9EB3B-C264-4283-8CB8-B8ACC57FF7AE}" destId="{2FE96F3C-6488-47E5-B327-91F7E178B90F}" srcOrd="0" destOrd="0" presId="urn:microsoft.com/office/officeart/2005/8/layout/radial3"/>
    <dgm:cxn modelId="{6E24D8DB-D010-43BE-84CD-E03414513D61}" type="presOf" srcId="{DC271CDD-F5B8-4918-A4DC-723C2FA225B6}" destId="{84DC20A2-2150-4D9C-872F-6C9CB6F29CE2}" srcOrd="0" destOrd="0" presId="urn:microsoft.com/office/officeart/2005/8/layout/radial3"/>
    <dgm:cxn modelId="{217806ED-AB55-474D-A660-03B95128B980}" type="presParOf" srcId="{722B9DA1-52A5-4F64-BB14-C03C0C0145A9}" destId="{0E0AA878-595F-49E5-896D-7AF46E6A976B}" srcOrd="0" destOrd="0" presId="urn:microsoft.com/office/officeart/2005/8/layout/radial3"/>
    <dgm:cxn modelId="{FA1B8D8A-7765-48D8-887B-648206D02DA2}" type="presParOf" srcId="{0E0AA878-595F-49E5-896D-7AF46E6A976B}" destId="{84DC20A2-2150-4D9C-872F-6C9CB6F29CE2}" srcOrd="0" destOrd="0" presId="urn:microsoft.com/office/officeart/2005/8/layout/radial3"/>
    <dgm:cxn modelId="{B54A15F0-AE17-465F-873B-87F20A6B487C}" type="presParOf" srcId="{0E0AA878-595F-49E5-896D-7AF46E6A976B}" destId="{2FE96F3C-6488-47E5-B327-91F7E178B90F}" srcOrd="1" destOrd="0" presId="urn:microsoft.com/office/officeart/2005/8/layout/radial3"/>
    <dgm:cxn modelId="{B42F400C-9A95-4D52-A90D-E9B29BFACE96}" type="presParOf" srcId="{0E0AA878-595F-49E5-896D-7AF46E6A976B}" destId="{AAC43DE2-20A5-4495-9D31-00C5FF380F70}" srcOrd="2" destOrd="0" presId="urn:microsoft.com/office/officeart/2005/8/layout/radial3"/>
  </dgm:cxnLst>
  <dgm:bg/>
  <dgm:whole/>
</dgm:dataModel>
</file>

<file path=ppt/diagrams/data9.xml><?xml version="1.0" encoding="utf-8"?>
<dgm:dataModel xmlns:dgm="http://schemas.openxmlformats.org/drawingml/2006/diagram" xmlns:a="http://schemas.openxmlformats.org/drawingml/2006/main">
  <dgm:ptLst>
    <dgm:pt modelId="{0F758527-F439-477F-8114-B751EFD03E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C67DA8C-ED2C-4CFC-9789-A8BEE5C8E448}">
      <dgm:prSet phldrT="[文字]" custT="1"/>
      <dgm:spPr/>
      <dgm:t>
        <a:bodyPr/>
        <a:lstStyle/>
        <a:p>
          <a:r>
            <a:rPr lang="zh-TW" altLang="en-US" sz="2400" dirty="0" smtClean="0"/>
            <a:t>無擔保放款</a:t>
          </a:r>
          <a:endParaRPr lang="zh-TW" altLang="en-US" sz="2400" dirty="0"/>
        </a:p>
      </dgm:t>
    </dgm:pt>
    <dgm:pt modelId="{1FB295E4-94AD-4D18-8B39-1FA6D95AAD64}" type="parTrans" cxnId="{D4EFDDC1-22F2-46AE-92DB-3C40F0EC5BE3}">
      <dgm:prSet/>
      <dgm:spPr/>
      <dgm:t>
        <a:bodyPr/>
        <a:lstStyle/>
        <a:p>
          <a:endParaRPr lang="zh-TW" altLang="en-US"/>
        </a:p>
      </dgm:t>
    </dgm:pt>
    <dgm:pt modelId="{A8193597-CEE8-4358-9B0B-B52F02B70821}" type="sibTrans" cxnId="{D4EFDDC1-22F2-46AE-92DB-3C40F0EC5BE3}">
      <dgm:prSet/>
      <dgm:spPr/>
      <dgm:t>
        <a:bodyPr/>
        <a:lstStyle/>
        <a:p>
          <a:endParaRPr lang="zh-TW" altLang="en-US"/>
        </a:p>
      </dgm:t>
    </dgm:pt>
    <dgm:pt modelId="{A7D5B6D4-D706-486D-AE66-94EA8BCB0443}">
      <dgm:prSet phldrT="[文字]"/>
      <dgm:spPr/>
      <dgm:t>
        <a:bodyPr/>
        <a:lstStyle/>
        <a:p>
          <a:r>
            <a:rPr lang="zh-TW" altLang="en-US" dirty="0" smtClean="0"/>
            <a:t>最長以十年為限</a:t>
          </a:r>
          <a:r>
            <a:rPr lang="en-US" altLang="zh-TW" dirty="0" smtClean="0"/>
            <a:t>(120</a:t>
          </a:r>
          <a:r>
            <a:rPr lang="zh-TW" altLang="en-US" dirty="0" smtClean="0"/>
            <a:t>個月</a:t>
          </a:r>
          <a:r>
            <a:rPr lang="en-US" altLang="zh-TW" dirty="0" smtClean="0"/>
            <a:t>)</a:t>
          </a:r>
          <a:r>
            <a:rPr lang="zh-TW" altLang="en-US" dirty="0" smtClean="0"/>
            <a:t>，且每年至少應償還本金百分之十以上。</a:t>
          </a:r>
          <a:endParaRPr lang="zh-TW" altLang="en-US" dirty="0"/>
        </a:p>
      </dgm:t>
    </dgm:pt>
    <dgm:pt modelId="{CEEF164B-B79F-4849-A4B7-E5C91C9B3E7A}" type="parTrans" cxnId="{D2088763-7F7B-4DD9-9A5D-F0596C6AF2C7}">
      <dgm:prSet/>
      <dgm:spPr/>
      <dgm:t>
        <a:bodyPr/>
        <a:lstStyle/>
        <a:p>
          <a:endParaRPr lang="zh-TW" altLang="en-US"/>
        </a:p>
      </dgm:t>
    </dgm:pt>
    <dgm:pt modelId="{C72C8BD5-176D-49EF-9FB4-C6307261E52F}" type="sibTrans" cxnId="{D2088763-7F7B-4DD9-9A5D-F0596C6AF2C7}">
      <dgm:prSet/>
      <dgm:spPr/>
      <dgm:t>
        <a:bodyPr/>
        <a:lstStyle/>
        <a:p>
          <a:endParaRPr lang="zh-TW" altLang="en-US"/>
        </a:p>
      </dgm:t>
    </dgm:pt>
    <dgm:pt modelId="{089052A2-75BE-4131-9563-94CA90E485CD}" type="pres">
      <dgm:prSet presAssocID="{0F758527-F439-477F-8114-B751EFD03ED4}" presName="Name0" presStyleCnt="0">
        <dgm:presLayoutVars>
          <dgm:dir/>
          <dgm:animLvl val="lvl"/>
          <dgm:resizeHandles val="exact"/>
        </dgm:presLayoutVars>
      </dgm:prSet>
      <dgm:spPr/>
      <dgm:t>
        <a:bodyPr/>
        <a:lstStyle/>
        <a:p>
          <a:endParaRPr lang="zh-TW" altLang="en-US"/>
        </a:p>
      </dgm:t>
    </dgm:pt>
    <dgm:pt modelId="{387E1442-8C03-4390-9F34-72ADA01BC52A}" type="pres">
      <dgm:prSet presAssocID="{0C67DA8C-ED2C-4CFC-9789-A8BEE5C8E448}" presName="linNode" presStyleCnt="0"/>
      <dgm:spPr/>
    </dgm:pt>
    <dgm:pt modelId="{F7B2CB1C-284A-48B9-9E39-8C5101042181}" type="pres">
      <dgm:prSet presAssocID="{0C67DA8C-ED2C-4CFC-9789-A8BEE5C8E448}" presName="parentText" presStyleLbl="node1" presStyleIdx="0" presStyleCnt="1" custScaleX="81518" custLinFactNeighborX="-1547">
        <dgm:presLayoutVars>
          <dgm:chMax val="1"/>
          <dgm:bulletEnabled val="1"/>
        </dgm:presLayoutVars>
      </dgm:prSet>
      <dgm:spPr/>
      <dgm:t>
        <a:bodyPr/>
        <a:lstStyle/>
        <a:p>
          <a:endParaRPr lang="zh-TW" altLang="en-US"/>
        </a:p>
      </dgm:t>
    </dgm:pt>
    <dgm:pt modelId="{11820A7B-6A04-455D-9EFC-98EB460BC802}" type="pres">
      <dgm:prSet presAssocID="{0C67DA8C-ED2C-4CFC-9789-A8BEE5C8E448}" presName="descendantText" presStyleLbl="alignAccFollowNode1" presStyleIdx="0" presStyleCnt="1">
        <dgm:presLayoutVars>
          <dgm:bulletEnabled val="1"/>
        </dgm:presLayoutVars>
      </dgm:prSet>
      <dgm:spPr/>
      <dgm:t>
        <a:bodyPr/>
        <a:lstStyle/>
        <a:p>
          <a:endParaRPr lang="zh-TW" altLang="en-US"/>
        </a:p>
      </dgm:t>
    </dgm:pt>
  </dgm:ptLst>
  <dgm:cxnLst>
    <dgm:cxn modelId="{E676CF78-6383-48A7-80E0-2D9B5BA5D2A8}" type="presOf" srcId="{0C67DA8C-ED2C-4CFC-9789-A8BEE5C8E448}" destId="{F7B2CB1C-284A-48B9-9E39-8C5101042181}" srcOrd="0" destOrd="0" presId="urn:microsoft.com/office/officeart/2005/8/layout/vList5"/>
    <dgm:cxn modelId="{D4EFDDC1-22F2-46AE-92DB-3C40F0EC5BE3}" srcId="{0F758527-F439-477F-8114-B751EFD03ED4}" destId="{0C67DA8C-ED2C-4CFC-9789-A8BEE5C8E448}" srcOrd="0" destOrd="0" parTransId="{1FB295E4-94AD-4D18-8B39-1FA6D95AAD64}" sibTransId="{A8193597-CEE8-4358-9B0B-B52F02B70821}"/>
    <dgm:cxn modelId="{D2088763-7F7B-4DD9-9A5D-F0596C6AF2C7}" srcId="{0C67DA8C-ED2C-4CFC-9789-A8BEE5C8E448}" destId="{A7D5B6D4-D706-486D-AE66-94EA8BCB0443}" srcOrd="0" destOrd="0" parTransId="{CEEF164B-B79F-4849-A4B7-E5C91C9B3E7A}" sibTransId="{C72C8BD5-176D-49EF-9FB4-C6307261E52F}"/>
    <dgm:cxn modelId="{A7C334CE-A13E-40A1-8693-E26BBB60263E}" type="presOf" srcId="{A7D5B6D4-D706-486D-AE66-94EA8BCB0443}" destId="{11820A7B-6A04-455D-9EFC-98EB460BC802}" srcOrd="0" destOrd="0" presId="urn:microsoft.com/office/officeart/2005/8/layout/vList5"/>
    <dgm:cxn modelId="{6B999949-905F-4CDA-8691-C659EBF1E7D1}" type="presOf" srcId="{0F758527-F439-477F-8114-B751EFD03ED4}" destId="{089052A2-75BE-4131-9563-94CA90E485CD}" srcOrd="0" destOrd="0" presId="urn:microsoft.com/office/officeart/2005/8/layout/vList5"/>
    <dgm:cxn modelId="{2A12AD7F-66D0-4EF9-9553-E6A5528A1F67}" type="presParOf" srcId="{089052A2-75BE-4131-9563-94CA90E485CD}" destId="{387E1442-8C03-4390-9F34-72ADA01BC52A}" srcOrd="0" destOrd="0" presId="urn:microsoft.com/office/officeart/2005/8/layout/vList5"/>
    <dgm:cxn modelId="{FFC81C12-82A7-448F-8AB3-4FB53ED1A7A8}" type="presParOf" srcId="{387E1442-8C03-4390-9F34-72ADA01BC52A}" destId="{F7B2CB1C-284A-48B9-9E39-8C5101042181}" srcOrd="0" destOrd="0" presId="urn:microsoft.com/office/officeart/2005/8/layout/vList5"/>
    <dgm:cxn modelId="{3B2D2D97-4054-4AEF-A282-5CE70DFBACE6}" type="presParOf" srcId="{387E1442-8C03-4390-9F34-72ADA01BC52A}" destId="{11820A7B-6A04-455D-9EFC-98EB460BC802}"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A47A75-5C36-40D8-BD17-0701127950FB}" type="datetimeFigureOut">
              <a:rPr lang="zh-TW" altLang="en-US" smtClean="0"/>
              <a:pPr/>
              <a:t>2014/2/27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C3B59F-8DBF-4A41-8096-8FF8DEDD541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517DB-B288-4CD5-B28E-9EEB89AEEB21}" type="datetimeFigureOut">
              <a:rPr lang="zh-TW" altLang="en-US" smtClean="0"/>
              <a:pPr/>
              <a:t>2014/2/27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4D1F3-C4C4-479F-9C30-EDE870CC14B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94D1F3-C4C4-479F-9C30-EDE870CC14B6}" type="slidenum">
              <a:rPr lang="zh-TW" altLang="en-US" smtClean="0"/>
              <a:pPr/>
              <a:t>22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94D1F3-C4C4-479F-9C30-EDE870CC14B6}" type="slidenum">
              <a:rPr lang="zh-TW" altLang="en-US" smtClean="0"/>
              <a:pPr/>
              <a:t>28</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94D1F3-C4C4-479F-9C30-EDE870CC14B6}" type="slidenum">
              <a:rPr lang="zh-TW" altLang="en-US" smtClean="0"/>
              <a:pPr/>
              <a:t>32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5BBEAD13-0566-4C6C-97E7-55F17F24B09F}" type="datetimeFigureOut">
              <a:rPr lang="zh-TW" altLang="en-US" smtClean="0"/>
              <a:pPr/>
              <a:t>2014/2/27</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2014/2/27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5BBEAD13-0566-4C6C-97E7-55F17F24B09F}" type="datetimeFigureOut">
              <a:rPr lang="zh-TW" altLang="en-US" smtClean="0"/>
              <a:pPr/>
              <a:t>2014/2/27</a:t>
            </a:fld>
            <a:endParaRPr lang="zh-TW" altLang="en-US"/>
          </a:p>
        </p:txBody>
      </p:sp>
      <p:sp>
        <p:nvSpPr>
          <p:cNvPr id="9" name="投影片編號版面配置區 8"/>
          <p:cNvSpPr>
            <a:spLocks noGrp="1"/>
          </p:cNvSpPr>
          <p:nvPr>
            <p:ph type="sldNum" sz="quarter" idx="15"/>
          </p:nvPr>
        </p:nvSpPr>
        <p:spPr/>
        <p:txBody>
          <a:bodyPr rtlCol="0"/>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5BBEAD13-0566-4C6C-97E7-55F17F24B09F}" type="datetimeFigureOut">
              <a:rPr lang="zh-TW" altLang="en-US" smtClean="0"/>
              <a:pPr/>
              <a:t>2014/2/27</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投影片編號版面配置區 5"/>
          <p:cNvSpPr>
            <a:spLocks noGrp="1"/>
          </p:cNvSpPr>
          <p:nvPr>
            <p:ph type="sldNum" sz="quarter" idx="12"/>
          </p:nvPr>
        </p:nvSpPr>
        <p:spPr bwMode="auto">
          <a:xfrm>
            <a:off x="1340616" y="4928702"/>
            <a:ext cx="609600" cy="517524"/>
          </a:xfrm>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2014/2/27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2014/2/27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5BBEAD13-0566-4C6C-97E7-55F17F24B09F}" type="datetimeFigureOut">
              <a:rPr lang="zh-TW" altLang="en-US" smtClean="0"/>
              <a:pPr/>
              <a:t>2014/2/27</a:t>
            </a:fld>
            <a:endParaRPr lang="zh-TW" altLang="en-US"/>
          </a:p>
        </p:txBody>
      </p:sp>
      <p:sp>
        <p:nvSpPr>
          <p:cNvPr id="7" name="投影片編號版面配置區 6"/>
          <p:cNvSpPr>
            <a:spLocks noGrp="1"/>
          </p:cNvSpPr>
          <p:nvPr>
            <p:ph type="sldNum" sz="quarter" idx="11"/>
          </p:nvPr>
        </p:nvSpPr>
        <p:spPr/>
        <p:txBody>
          <a:bodyPr rtlCol="0"/>
          <a:lstStyle/>
          <a:p>
            <a:fld id="{73DA0BB7-265A-403C-9275-D587AB510EDC}"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2014/2/27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5BBEAD13-0566-4C6C-97E7-55F17F24B09F}" type="datetimeFigureOut">
              <a:rPr lang="zh-TW" altLang="en-US" smtClean="0"/>
              <a:pPr/>
              <a:t>2014/2/27</a:t>
            </a:fld>
            <a:endParaRPr lang="zh-TW" altLang="en-US"/>
          </a:p>
        </p:txBody>
      </p:sp>
      <p:sp>
        <p:nvSpPr>
          <p:cNvPr id="22" name="投影片編號版面配置區 21"/>
          <p:cNvSpPr>
            <a:spLocks noGrp="1"/>
          </p:cNvSpPr>
          <p:nvPr>
            <p:ph type="sldNum" sz="quarter" idx="15"/>
          </p:nvPr>
        </p:nvSpPr>
        <p:spPr/>
        <p:txBody>
          <a:bodyPr rtlCol="0"/>
          <a:lstStyle/>
          <a:p>
            <a:fld id="{73DA0BB7-265A-403C-9275-D587AB510EDC}"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5BBEAD13-0566-4C6C-97E7-55F17F24B09F}" type="datetimeFigureOut">
              <a:rPr lang="zh-TW" altLang="en-US" smtClean="0"/>
              <a:pPr/>
              <a:t>2014/2/27</a:t>
            </a:fld>
            <a:endParaRPr lang="zh-TW" altLang="en-US"/>
          </a:p>
        </p:txBody>
      </p:sp>
      <p:sp>
        <p:nvSpPr>
          <p:cNvPr id="18" name="投影片編號版面配置區 17"/>
          <p:cNvSpPr>
            <a:spLocks noGrp="1"/>
          </p:cNvSpPr>
          <p:nvPr>
            <p:ph type="sldNum" sz="quarter" idx="11"/>
          </p:nvPr>
        </p:nvSpPr>
        <p:spPr/>
        <p:txBody>
          <a:bodyPr rtlCol="0"/>
          <a:lstStyle/>
          <a:p>
            <a:fld id="{73DA0BB7-265A-403C-9275-D587AB510EDC}"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BEAD13-0566-4C6C-97E7-55F17F24B09F}" type="datetimeFigureOut">
              <a:rPr lang="zh-TW" altLang="en-US" smtClean="0"/>
              <a:pPr/>
              <a:t>2014/2/27</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10" Type="http://schemas.openxmlformats.org/officeDocument/2006/relationships/image" Target="../media/image5.wmf"/><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14.xml"/><Relationship Id="rId13" Type="http://schemas.openxmlformats.org/officeDocument/2006/relationships/diagramColors" Target="../diagrams/colors15.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openxmlformats.org/officeDocument/2006/relationships/diagramQuickStyle" Target="../diagrams/quickStyle15.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diagramData" Target="../diagrams/data14.xml"/><Relationship Id="rId11" Type="http://schemas.openxmlformats.org/officeDocument/2006/relationships/diagramLayout" Target="../diagrams/layout15.xml"/><Relationship Id="rId5" Type="http://schemas.openxmlformats.org/officeDocument/2006/relationships/diagramColors" Target="../diagrams/colors13.xml"/><Relationship Id="rId10" Type="http://schemas.openxmlformats.org/officeDocument/2006/relationships/diagramData" Target="../diagrams/data15.xml"/><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21332;&#35696;&#36024;&#27454;&#35430;&#31639;&#34920;.XL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7215206" y="5000636"/>
            <a:ext cx="1357322" cy="12858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2071670" y="2071678"/>
            <a:ext cx="5214974" cy="1000132"/>
          </a:xfrm>
          <a:ln/>
        </p:spPr>
        <p:style>
          <a:lnRef idx="2">
            <a:schemeClr val="accent1"/>
          </a:lnRef>
          <a:fillRef idx="1">
            <a:schemeClr val="lt1"/>
          </a:fillRef>
          <a:effectRef idx="0">
            <a:schemeClr val="accent1"/>
          </a:effectRef>
          <a:fontRef idx="minor">
            <a:schemeClr val="dk1"/>
          </a:fontRef>
        </p:style>
        <p:txBody>
          <a:bodyPr>
            <a:normAutofit/>
          </a:bodyPr>
          <a:lstStyle/>
          <a:p>
            <a:pPr marL="2420938" indent="-2420938"/>
            <a:r>
              <a:rPr lang="zh-TW" altLang="en-US" sz="4800" dirty="0" smtClean="0">
                <a:solidFill>
                  <a:schemeClr val="accent1">
                    <a:lumMod val="50000"/>
                  </a:schemeClr>
                </a:solidFill>
                <a:latin typeface="Myriad Pro Light" pitchFamily="34" charset="0"/>
                <a:ea typeface="Kozuka Mincho Pro B" pitchFamily="18" charset="-128"/>
              </a:rPr>
              <a:t>如何降低逾放比</a:t>
            </a:r>
            <a:endParaRPr lang="zh-TW" altLang="en-US" sz="4800" dirty="0">
              <a:solidFill>
                <a:schemeClr val="accent1">
                  <a:lumMod val="50000"/>
                </a:schemeClr>
              </a:solidFill>
              <a:latin typeface="Myriad Pro Light" pitchFamily="34" charset="0"/>
              <a:ea typeface="Kozuka Mincho Pro B" pitchFamily="18" charset="-128"/>
            </a:endParaRPr>
          </a:p>
        </p:txBody>
      </p:sp>
      <p:sp>
        <p:nvSpPr>
          <p:cNvPr id="3" name="副標題 2"/>
          <p:cNvSpPr>
            <a:spLocks noGrp="1"/>
          </p:cNvSpPr>
          <p:nvPr>
            <p:ph type="subTitle" idx="1"/>
          </p:nvPr>
        </p:nvSpPr>
        <p:spPr>
          <a:xfrm>
            <a:off x="2000232" y="857232"/>
            <a:ext cx="6400800" cy="709602"/>
          </a:xfrm>
        </p:spPr>
        <p:txBody>
          <a:bodyPr>
            <a:noAutofit/>
          </a:bodyPr>
          <a:lstStyle/>
          <a:p>
            <a:r>
              <a:rPr lang="zh-TW" altLang="en-US" sz="4800" dirty="0" smtClean="0">
                <a:latin typeface="Adobe 黑体 Std R" pitchFamily="34" charset="-128"/>
                <a:ea typeface="Adobe 黑体 Std R" pitchFamily="34" charset="-128"/>
              </a:rPr>
              <a:t>台東區會 </a:t>
            </a:r>
            <a:endParaRPr lang="zh-TW" altLang="en-US" sz="4800" dirty="0">
              <a:latin typeface="Adobe 黑体 Std R" pitchFamily="34" charset="-128"/>
              <a:ea typeface="Adobe 黑体 Std R" pitchFamily="34" charset="-128"/>
            </a:endParaRPr>
          </a:p>
        </p:txBody>
      </p:sp>
      <p:sp>
        <p:nvSpPr>
          <p:cNvPr id="5" name="標題 1"/>
          <p:cNvSpPr txBox="1">
            <a:spLocks/>
          </p:cNvSpPr>
          <p:nvPr/>
        </p:nvSpPr>
        <p:spPr>
          <a:xfrm>
            <a:off x="5429256" y="5500702"/>
            <a:ext cx="2714644" cy="541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anchor="b">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z="4800" b="1" cap="small" dirty="0" smtClean="0">
                <a:solidFill>
                  <a:schemeClr val="bg2">
                    <a:lumMod val="25000"/>
                  </a:schemeClr>
                </a:solidFill>
                <a:latin typeface="Adobe 黑体 Std R" pitchFamily="34" charset="-128"/>
                <a:ea typeface="Adobe 黑体 Std R" pitchFamily="34" charset="-128"/>
                <a:cs typeface="+mj-cs"/>
              </a:rPr>
              <a:t>台東區督導  吳昇航</a:t>
            </a:r>
            <a:endParaRPr kumimoji="0" lang="zh-TW" altLang="en-US" sz="4800" b="1" i="0" u="none" strike="noStrike" kern="1200" cap="small" spc="0" normalizeH="0" baseline="0" noProof="0" dirty="0">
              <a:ln>
                <a:noFill/>
              </a:ln>
              <a:solidFill>
                <a:schemeClr val="bg2">
                  <a:lumMod val="25000"/>
                </a:schemeClr>
              </a:solidFill>
              <a:effectLst/>
              <a:uLnTx/>
              <a:uFillTx/>
              <a:latin typeface="Adobe 黑体 Std R" pitchFamily="34" charset="-128"/>
              <a:ea typeface="Adobe 黑体 Std R" pitchFamily="34" charset="-128"/>
              <a:cs typeface="+mj-cs"/>
            </a:endParaRPr>
          </a:p>
        </p:txBody>
      </p:sp>
      <p:sp>
        <p:nvSpPr>
          <p:cNvPr id="7" name="標題 1"/>
          <p:cNvSpPr txBox="1">
            <a:spLocks/>
          </p:cNvSpPr>
          <p:nvPr/>
        </p:nvSpPr>
        <p:spPr>
          <a:xfrm>
            <a:off x="4143372" y="3000372"/>
            <a:ext cx="3643338" cy="857256"/>
          </a:xfrm>
          <a:prstGeom prst="rect">
            <a:avLst/>
          </a:prstGeom>
          <a:ln/>
        </p:spPr>
        <p:style>
          <a:lnRef idx="2">
            <a:schemeClr val="accent1"/>
          </a:lnRef>
          <a:fillRef idx="1">
            <a:schemeClr val="lt1"/>
          </a:fillRef>
          <a:effectRef idx="0">
            <a:schemeClr val="accent1"/>
          </a:effectRef>
          <a:fontRef idx="minor">
            <a:schemeClr val="dk1"/>
          </a:fontRef>
        </p:style>
        <p:txBody>
          <a:bodyPr vert="horz" anchor="b">
            <a:normAutofit fontScale="97500"/>
          </a:bodyPr>
          <a:lstStyle/>
          <a:p>
            <a:pPr marL="2420938" marR="0" lvl="0" indent="-2420938" algn="l" defTabSz="914400" rtl="0" eaLnBrk="1" fontAlgn="auto" latinLnBrk="0" hangingPunct="1">
              <a:lnSpc>
                <a:spcPct val="100000"/>
              </a:lnSpc>
              <a:spcBef>
                <a:spcPct val="0"/>
              </a:spcBef>
              <a:spcAft>
                <a:spcPts val="0"/>
              </a:spcAft>
              <a:buClrTx/>
              <a:buSzTx/>
              <a:buFontTx/>
              <a:buNone/>
              <a:tabLst/>
              <a:defRPr/>
            </a:pPr>
            <a:r>
              <a:rPr kumimoji="0" lang="zh-TW" altLang="en-US" sz="4800" b="1" i="0" u="none" strike="noStrike" kern="1200" cap="small" spc="0" normalizeH="0" baseline="0" noProof="0" dirty="0" smtClean="0">
                <a:ln>
                  <a:noFill/>
                </a:ln>
                <a:solidFill>
                  <a:schemeClr val="accent1">
                    <a:lumMod val="50000"/>
                  </a:schemeClr>
                </a:solidFill>
                <a:effectLst/>
                <a:uLnTx/>
                <a:uFillTx/>
                <a:latin typeface="Myriad Pro Light" pitchFamily="34" charset="0"/>
                <a:ea typeface="Kozuka Mincho Pro B" pitchFamily="18" charset="-128"/>
                <a:cs typeface="+mj-cs"/>
              </a:rPr>
              <a:t>協商處理</a:t>
            </a:r>
            <a:endParaRPr kumimoji="0" lang="zh-TW" altLang="en-US" sz="4800" b="1" i="0" u="none" strike="noStrike" kern="1200" cap="small" spc="0" normalizeH="0" baseline="0" noProof="0" dirty="0">
              <a:ln>
                <a:noFill/>
              </a:ln>
              <a:solidFill>
                <a:schemeClr val="accent1">
                  <a:lumMod val="50000"/>
                </a:schemeClr>
              </a:solidFill>
              <a:effectLst/>
              <a:uLnTx/>
              <a:uFillTx/>
              <a:latin typeface="Myriad Pro Light" pitchFamily="34" charset="0"/>
              <a:ea typeface="Kozuka Mincho Pro B" pitchFamily="18" charset="-128"/>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642910" y="1142984"/>
          <a:ext cx="742955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1"/>
          <p:cNvSpPr>
            <a:spLocks noGrp="1"/>
          </p:cNvSpPr>
          <p:nvPr>
            <p:ph type="title"/>
          </p:nvPr>
        </p:nvSpPr>
        <p:spPr>
          <a:xfrm>
            <a:off x="457200" y="320040"/>
            <a:ext cx="7239000" cy="608630"/>
          </a:xfrm>
        </p:spPr>
        <p:txBody>
          <a:bodyPr/>
          <a:lstStyle/>
          <a:p>
            <a:r>
              <a:rPr lang="zh-TW" altLang="en-US" dirty="0" smtClean="0"/>
              <a:t>圖示</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642910" y="1142984"/>
          <a:ext cx="742955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a:spLocks noGrp="1"/>
          </p:cNvSpPr>
          <p:nvPr>
            <p:ph type="title"/>
          </p:nvPr>
        </p:nvSpPr>
        <p:spPr>
          <a:xfrm>
            <a:off x="457200" y="320040"/>
            <a:ext cx="7239000" cy="608630"/>
          </a:xfrm>
        </p:spPr>
        <p:txBody>
          <a:bodyPr/>
          <a:lstStyle/>
          <a:p>
            <a:r>
              <a:rPr lang="zh-TW" altLang="en-US" dirty="0" smtClean="0"/>
              <a:t>圖示</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680068"/>
          </a:xfrm>
        </p:spPr>
        <p:txBody>
          <a:bodyPr/>
          <a:lstStyle/>
          <a:p>
            <a:pPr fontAlgn="auto">
              <a:spcAft>
                <a:spcPts val="0"/>
              </a:spcAft>
              <a:defRPr/>
            </a:pPr>
            <a:r>
              <a:rPr lang="zh-TW" altLang="en-US" sz="2800" dirty="0" smtClean="0"/>
              <a:t>第 七 條</a:t>
            </a:r>
            <a:endParaRPr lang="zh-TW" altLang="en-US" sz="2800" dirty="0"/>
          </a:p>
        </p:txBody>
      </p:sp>
      <p:sp>
        <p:nvSpPr>
          <p:cNvPr id="17411" name="內容版面配置區 2"/>
          <p:cNvSpPr>
            <a:spLocks noGrp="1"/>
          </p:cNvSpPr>
          <p:nvPr>
            <p:ph idx="1"/>
          </p:nvPr>
        </p:nvSpPr>
        <p:spPr>
          <a:xfrm>
            <a:off x="428596" y="1357299"/>
            <a:ext cx="7929618" cy="3929090"/>
          </a:xfrm>
        </p:spPr>
        <p:txBody>
          <a:bodyPr/>
          <a:lstStyle/>
          <a:p>
            <a:r>
              <a:rPr lang="zh-TW" altLang="en-US" sz="2800" dirty="0" smtClean="0">
                <a:latin typeface="標楷體" pitchFamily="65" charset="-120"/>
                <a:ea typeface="標楷體" pitchFamily="65" charset="-120"/>
              </a:rPr>
              <a:t>儲蓄互助社對資產負債表之放款資產應按第五條及第六條規定確實評估，並以</a:t>
            </a:r>
            <a:r>
              <a:rPr lang="zh-TW" altLang="en-US" sz="3600" b="1" dirty="0" smtClean="0">
                <a:solidFill>
                  <a:schemeClr val="accent2">
                    <a:lumMod val="75000"/>
                  </a:schemeClr>
                </a:solidFill>
                <a:latin typeface="標楷體" pitchFamily="65" charset="-120"/>
                <a:ea typeface="標楷體" pitchFamily="65" charset="-120"/>
              </a:rPr>
              <a:t>第二類</a:t>
            </a:r>
            <a:r>
              <a:rPr lang="zh-TW" altLang="en-US" sz="2800" dirty="0" smtClean="0">
                <a:latin typeface="標楷體" pitchFamily="65" charset="-120"/>
                <a:ea typeface="標楷體" pitchFamily="65" charset="-120"/>
              </a:rPr>
              <a:t>放款資產債權餘額之</a:t>
            </a:r>
            <a:r>
              <a:rPr lang="zh-TW" altLang="en-US" sz="3600" b="1" dirty="0" smtClean="0">
                <a:solidFill>
                  <a:srgbClr val="FF0000"/>
                </a:solidFill>
                <a:latin typeface="標楷體" pitchFamily="65" charset="-120"/>
                <a:ea typeface="標楷體" pitchFamily="65" charset="-120"/>
              </a:rPr>
              <a:t>百分之十</a:t>
            </a:r>
            <a:r>
              <a:rPr lang="zh-TW" altLang="en-US" sz="2800" dirty="0" smtClean="0">
                <a:latin typeface="標楷體" pitchFamily="65" charset="-120"/>
                <a:ea typeface="標楷體" pitchFamily="65" charset="-120"/>
              </a:rPr>
              <a:t>、</a:t>
            </a:r>
            <a:r>
              <a:rPr lang="zh-TW" altLang="en-US" sz="3600" b="1" dirty="0" smtClean="0">
                <a:solidFill>
                  <a:schemeClr val="accent2">
                    <a:lumMod val="75000"/>
                  </a:schemeClr>
                </a:solidFill>
                <a:latin typeface="標楷體" pitchFamily="65" charset="-120"/>
                <a:ea typeface="標楷體" pitchFamily="65" charset="-120"/>
              </a:rPr>
              <a:t>第三類</a:t>
            </a:r>
            <a:r>
              <a:rPr lang="zh-TW" altLang="en-US" sz="2800" dirty="0" smtClean="0">
                <a:latin typeface="標楷體" pitchFamily="65" charset="-120"/>
                <a:ea typeface="標楷體" pitchFamily="65" charset="-120"/>
              </a:rPr>
              <a:t>放款資產債權餘額之</a:t>
            </a:r>
            <a:r>
              <a:rPr lang="zh-TW" altLang="en-US" sz="3600" b="1" dirty="0" smtClean="0">
                <a:solidFill>
                  <a:srgbClr val="FF0000"/>
                </a:solidFill>
                <a:latin typeface="標楷體" pitchFamily="65" charset="-120"/>
                <a:ea typeface="標楷體" pitchFamily="65" charset="-120"/>
              </a:rPr>
              <a:t>百分之三十</a:t>
            </a:r>
            <a:r>
              <a:rPr lang="zh-TW" altLang="en-US" sz="3600" b="1" dirty="0" smtClean="0">
                <a:solidFill>
                  <a:schemeClr val="accent2">
                    <a:lumMod val="75000"/>
                  </a:schemeClr>
                </a:solidFill>
                <a:latin typeface="標楷體" pitchFamily="65" charset="-120"/>
                <a:ea typeface="標楷體" pitchFamily="65" charset="-120"/>
              </a:rPr>
              <a:t>及第四類</a:t>
            </a:r>
            <a:r>
              <a:rPr lang="zh-TW" altLang="en-US" sz="2800" dirty="0" smtClean="0">
                <a:latin typeface="標楷體" pitchFamily="65" charset="-120"/>
                <a:ea typeface="標楷體" pitchFamily="65" charset="-120"/>
              </a:rPr>
              <a:t>放款資產債權餘額之</a:t>
            </a:r>
            <a:r>
              <a:rPr lang="zh-TW" altLang="en-US" sz="3600" b="1" dirty="0" smtClean="0">
                <a:solidFill>
                  <a:srgbClr val="FF0000"/>
                </a:solidFill>
                <a:latin typeface="標楷體" pitchFamily="65" charset="-120"/>
                <a:ea typeface="標楷體" pitchFamily="65" charset="-120"/>
              </a:rPr>
              <a:t>百分之五十</a:t>
            </a:r>
            <a:r>
              <a:rPr lang="zh-TW" altLang="en-US" sz="2800"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於當年度年終結算前提足備抵呆帳</a:t>
            </a:r>
            <a:r>
              <a:rPr lang="zh-TW" altLang="en-US" sz="2800" dirty="0" smtClean="0">
                <a:latin typeface="標楷體" pitchFamily="65" charset="-120"/>
                <a:ea typeface="標楷體" pitchFamily="65" charset="-120"/>
              </a:rPr>
              <a:t>。</a:t>
            </a:r>
          </a:p>
          <a:p>
            <a:pPr>
              <a:buFont typeface="Wingdings 2" pitchFamily="18" charset="2"/>
              <a:buNone/>
            </a:pPr>
            <a:endParaRPr lang="zh-TW"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28596" y="214290"/>
            <a:ext cx="7239000" cy="1000132"/>
          </a:xfrm>
        </p:spPr>
        <p:txBody>
          <a:bodyPr/>
          <a:lstStyle/>
          <a:p>
            <a:r>
              <a:rPr lang="zh-TW" altLang="en-US" dirty="0" smtClean="0"/>
              <a:t>放款資產債權餘額之評估</a:t>
            </a:r>
            <a:endParaRPr lang="zh-TW" altLang="en-US" dirty="0"/>
          </a:p>
        </p:txBody>
      </p:sp>
      <p:graphicFrame>
        <p:nvGraphicFramePr>
          <p:cNvPr id="9" name="資料庫圖表 8"/>
          <p:cNvGraphicFramePr/>
          <p:nvPr/>
        </p:nvGraphicFramePr>
        <p:xfrm>
          <a:off x="928662" y="1500174"/>
          <a:ext cx="707236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放款資產債權餘額之評估公式</a:t>
            </a:r>
            <a:endParaRPr lang="zh-TW" altLang="en-US" dirty="0"/>
          </a:p>
        </p:txBody>
      </p:sp>
      <p:grpSp>
        <p:nvGrpSpPr>
          <p:cNvPr id="3" name="群組 25"/>
          <p:cNvGrpSpPr/>
          <p:nvPr/>
        </p:nvGrpSpPr>
        <p:grpSpPr>
          <a:xfrm>
            <a:off x="714348" y="2500306"/>
            <a:ext cx="6895868" cy="1571636"/>
            <a:chOff x="642910" y="2500306"/>
            <a:chExt cx="6895868" cy="1571636"/>
          </a:xfrm>
        </p:grpSpPr>
        <p:sp>
          <p:nvSpPr>
            <p:cNvPr id="5" name="文字方塊 4"/>
            <p:cNvSpPr txBox="1"/>
            <p:nvPr/>
          </p:nvSpPr>
          <p:spPr>
            <a:xfrm>
              <a:off x="1000100" y="2928934"/>
              <a:ext cx="1826141"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200" dirty="0" smtClean="0"/>
                <a:t>貸款結餘</a:t>
              </a:r>
              <a:endParaRPr lang="zh-TW" altLang="en-US" sz="3200" dirty="0"/>
            </a:p>
          </p:txBody>
        </p:sp>
        <p:sp>
          <p:nvSpPr>
            <p:cNvPr id="9" name="文字方塊 8"/>
            <p:cNvSpPr txBox="1"/>
            <p:nvPr/>
          </p:nvSpPr>
          <p:spPr>
            <a:xfrm>
              <a:off x="3714744" y="2928934"/>
              <a:ext cx="1005403"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200" dirty="0" smtClean="0"/>
                <a:t>股金</a:t>
              </a:r>
              <a:endParaRPr lang="zh-TW" altLang="en-US" sz="3200" dirty="0"/>
            </a:p>
          </p:txBody>
        </p:sp>
        <p:sp>
          <p:nvSpPr>
            <p:cNvPr id="10" name="文字方塊 9"/>
            <p:cNvSpPr txBox="1"/>
            <p:nvPr/>
          </p:nvSpPr>
          <p:spPr>
            <a:xfrm>
              <a:off x="6286512" y="2928934"/>
              <a:ext cx="125226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TW" altLang="en-US" sz="3200" dirty="0" smtClean="0"/>
                <a:t>類別</a:t>
              </a:r>
              <a:r>
                <a:rPr lang="en-US" altLang="zh-TW" sz="3200" dirty="0" smtClean="0"/>
                <a:t>%</a:t>
              </a:r>
              <a:endParaRPr lang="zh-TW" altLang="en-US" sz="3200" dirty="0"/>
            </a:p>
          </p:txBody>
        </p:sp>
        <p:sp>
          <p:nvSpPr>
            <p:cNvPr id="15" name="左中括弧 14"/>
            <p:cNvSpPr/>
            <p:nvPr/>
          </p:nvSpPr>
          <p:spPr>
            <a:xfrm>
              <a:off x="642910" y="2500306"/>
              <a:ext cx="331471" cy="1571636"/>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左中括弧 15"/>
            <p:cNvSpPr/>
            <p:nvPr/>
          </p:nvSpPr>
          <p:spPr>
            <a:xfrm flipH="1">
              <a:off x="4714876" y="2500306"/>
              <a:ext cx="373385" cy="1571636"/>
            </a:xfrm>
            <a:prstGeom prst="leftBracket">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8" name="直線接點 17"/>
            <p:cNvCxnSpPr/>
            <p:nvPr/>
          </p:nvCxnSpPr>
          <p:spPr>
            <a:xfrm>
              <a:off x="3000364" y="3214686"/>
              <a:ext cx="504000" cy="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500694" y="3143248"/>
              <a:ext cx="428628" cy="285752"/>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接點 20"/>
            <p:cNvCxnSpPr/>
            <p:nvPr/>
          </p:nvCxnSpPr>
          <p:spPr>
            <a:xfrm>
              <a:off x="5537836" y="3122300"/>
              <a:ext cx="391486" cy="306700"/>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829576" cy="1143000"/>
          </a:xfrm>
        </p:spPr>
        <p:txBody>
          <a:bodyPr>
            <a:normAutofit fontScale="90000"/>
          </a:bodyPr>
          <a:lstStyle/>
          <a:p>
            <a:r>
              <a:rPr lang="zh-TW" altLang="en-US" dirty="0" smtClean="0"/>
              <a:t>對借款人、連帶保證人財產或擔保品強制執行鑑價甚低或多次拍賣無人應買，無執行或承受實益。</a:t>
            </a:r>
            <a:endParaRPr lang="zh-TW" altLang="en-US" dirty="0"/>
          </a:p>
        </p:txBody>
      </p:sp>
      <p:pic>
        <p:nvPicPr>
          <p:cNvPr id="2050" name="Picture 2" descr="C:\Documents and Settings\sunwu\桌面\未命名 - 2.jpg"/>
          <p:cNvPicPr>
            <a:picLocks noChangeAspect="1" noChangeArrowheads="1"/>
          </p:cNvPicPr>
          <p:nvPr/>
        </p:nvPicPr>
        <p:blipFill>
          <a:blip r:embed="rId2"/>
          <a:srcRect/>
          <a:stretch>
            <a:fillRect/>
          </a:stretch>
        </p:blipFill>
        <p:spPr bwMode="auto">
          <a:xfrm>
            <a:off x="206908" y="1500174"/>
            <a:ext cx="8437058" cy="4929222"/>
          </a:xfrm>
          <a:prstGeom prst="rect">
            <a:avLst/>
          </a:prstGeom>
          <a:noFill/>
        </p:spPr>
      </p:pic>
      <p:sp>
        <p:nvSpPr>
          <p:cNvPr id="5" name="矩形 4"/>
          <p:cNvSpPr/>
          <p:nvPr/>
        </p:nvSpPr>
        <p:spPr>
          <a:xfrm>
            <a:off x="3571868" y="4214818"/>
            <a:ext cx="2643206" cy="35719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7" name="Picture 3" descr="C:\Documents and Settings\Sun\桌面\放款資產評估明細表.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矩形 4"/>
          <p:cNvSpPr/>
          <p:nvPr/>
        </p:nvSpPr>
        <p:spPr>
          <a:xfrm>
            <a:off x="3571868" y="1714488"/>
            <a:ext cx="928694" cy="135732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6" name="矩形 5"/>
          <p:cNvSpPr/>
          <p:nvPr/>
        </p:nvSpPr>
        <p:spPr>
          <a:xfrm>
            <a:off x="7500958" y="1714488"/>
            <a:ext cx="928694" cy="142876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1143000"/>
          </a:xfrm>
        </p:spPr>
        <p:txBody>
          <a:bodyPr/>
          <a:lstStyle/>
          <a:p>
            <a:pPr fontAlgn="auto">
              <a:spcAft>
                <a:spcPts val="0"/>
              </a:spcAft>
              <a:defRPr/>
            </a:pPr>
            <a:r>
              <a:rPr lang="zh-TW" altLang="en-US" dirty="0" smtClean="0"/>
              <a:t>儲蓄互助社章程</a:t>
            </a:r>
            <a:endParaRPr lang="zh-TW" altLang="en-US" dirty="0"/>
          </a:p>
        </p:txBody>
      </p:sp>
      <p:sp>
        <p:nvSpPr>
          <p:cNvPr id="22531" name="內容版面配置區 2"/>
          <p:cNvSpPr>
            <a:spLocks noGrp="1"/>
          </p:cNvSpPr>
          <p:nvPr>
            <p:ph idx="1"/>
          </p:nvPr>
        </p:nvSpPr>
        <p:spPr>
          <a:xfrm>
            <a:off x="457200" y="1609725"/>
            <a:ext cx="7239000" cy="1104895"/>
          </a:xfrm>
        </p:spPr>
        <p:txBody>
          <a:bodyPr/>
          <a:lstStyle/>
          <a:p>
            <a:r>
              <a:rPr lang="zh-TW" altLang="en-US" dirty="0" smtClean="0"/>
              <a:t>社提撥比率未達前項規定前，當年度股息率不得逾前一年度全國平均股息率。</a:t>
            </a:r>
            <a:r>
              <a:rPr lang="en-US" altLang="zh-TW" dirty="0" smtClean="0"/>
              <a:t>§54</a:t>
            </a:r>
            <a:endParaRPr lang="zh-TW"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unwu\桌面\1339349430-947222390.jpg"/>
          <p:cNvPicPr>
            <a:picLocks noChangeAspect="1" noChangeArrowheads="1"/>
          </p:cNvPicPr>
          <p:nvPr/>
        </p:nvPicPr>
        <p:blipFill>
          <a:blip r:embed="rId2"/>
          <a:srcRect/>
          <a:stretch>
            <a:fillRect/>
          </a:stretch>
        </p:blipFill>
        <p:spPr bwMode="auto">
          <a:xfrm>
            <a:off x="4786314" y="2928934"/>
            <a:ext cx="3643306" cy="3643306"/>
          </a:xfrm>
          <a:prstGeom prst="rect">
            <a:avLst/>
          </a:prstGeom>
          <a:noFill/>
        </p:spPr>
      </p:pic>
      <p:sp>
        <p:nvSpPr>
          <p:cNvPr id="4" name="文字方塊 3"/>
          <p:cNvSpPr txBox="1"/>
          <p:nvPr/>
        </p:nvSpPr>
        <p:spPr>
          <a:xfrm>
            <a:off x="357158" y="642918"/>
            <a:ext cx="7929618" cy="1754326"/>
          </a:xfrm>
          <a:prstGeom prst="rect">
            <a:avLst/>
          </a:prstGeom>
          <a:noFill/>
        </p:spPr>
        <p:txBody>
          <a:bodyPr wrap="square" rtlCol="0">
            <a:spAutoFit/>
          </a:bodyPr>
          <a:lstStyle/>
          <a:p>
            <a:r>
              <a:rPr lang="zh-TW" altLang="en-US" sz="3600" b="1" dirty="0" smtClean="0">
                <a:ln w="10541" cmpd="sng">
                  <a:solidFill>
                    <a:schemeClr val="accent1">
                      <a:shade val="88000"/>
                      <a:satMod val="110000"/>
                    </a:schemeClr>
                  </a:solidFill>
                  <a:prstDash val="solid"/>
                </a:ln>
                <a:solidFill>
                  <a:sysClr val="windowText" lastClr="000000"/>
                </a:solidFill>
              </a:rPr>
              <a:t>小明股金有</a:t>
            </a:r>
            <a:r>
              <a:rPr lang="en-US" altLang="zh-TW" sz="3600" b="1" dirty="0" smtClean="0">
                <a:ln w="10541" cmpd="sng">
                  <a:solidFill>
                    <a:schemeClr val="accent1">
                      <a:shade val="88000"/>
                      <a:satMod val="110000"/>
                    </a:schemeClr>
                  </a:solidFill>
                  <a:prstDash val="solid"/>
                </a:ln>
                <a:solidFill>
                  <a:sysClr val="windowText" lastClr="000000"/>
                </a:solidFill>
              </a:rPr>
              <a:t>10</a:t>
            </a:r>
            <a:r>
              <a:rPr lang="zh-TW" altLang="en-US" sz="3600" b="1" dirty="0" smtClean="0">
                <a:ln w="10541" cmpd="sng">
                  <a:solidFill>
                    <a:schemeClr val="accent1">
                      <a:shade val="88000"/>
                      <a:satMod val="110000"/>
                    </a:schemeClr>
                  </a:solidFill>
                  <a:prstDash val="solid"/>
                </a:ln>
                <a:solidFill>
                  <a:sysClr val="windowText" lastClr="000000"/>
                </a:solidFill>
              </a:rPr>
              <a:t>萬元，信用貸款逾期</a:t>
            </a:r>
            <a:r>
              <a:rPr lang="en-US" altLang="zh-TW" sz="3600" b="1" dirty="0" smtClean="0">
                <a:ln w="10541" cmpd="sng">
                  <a:solidFill>
                    <a:schemeClr val="accent1">
                      <a:shade val="88000"/>
                      <a:satMod val="110000"/>
                    </a:schemeClr>
                  </a:solidFill>
                  <a:prstDash val="solid"/>
                </a:ln>
                <a:solidFill>
                  <a:sysClr val="windowText" lastClr="000000"/>
                </a:solidFill>
              </a:rPr>
              <a:t>3</a:t>
            </a:r>
            <a:r>
              <a:rPr lang="zh-TW" altLang="en-US" sz="3600" b="1" dirty="0" smtClean="0">
                <a:ln w="10541" cmpd="sng">
                  <a:solidFill>
                    <a:schemeClr val="accent1">
                      <a:shade val="88000"/>
                      <a:satMod val="110000"/>
                    </a:schemeClr>
                  </a:solidFill>
                  <a:prstDash val="solid"/>
                </a:ln>
                <a:solidFill>
                  <a:sysClr val="windowText" lastClr="000000"/>
                </a:solidFill>
              </a:rPr>
              <a:t>個月，目前貸款結餘為</a:t>
            </a:r>
            <a:r>
              <a:rPr lang="en-US" altLang="zh-TW" sz="3600" b="1" dirty="0" smtClean="0">
                <a:ln w="10541" cmpd="sng">
                  <a:solidFill>
                    <a:schemeClr val="accent1">
                      <a:shade val="88000"/>
                      <a:satMod val="110000"/>
                    </a:schemeClr>
                  </a:solidFill>
                  <a:prstDash val="solid"/>
                </a:ln>
                <a:solidFill>
                  <a:sysClr val="windowText" lastClr="000000"/>
                </a:solidFill>
              </a:rPr>
              <a:t>30</a:t>
            </a:r>
            <a:r>
              <a:rPr lang="zh-TW" altLang="en-US" sz="3600" b="1" dirty="0" smtClean="0">
                <a:ln w="10541" cmpd="sng">
                  <a:solidFill>
                    <a:schemeClr val="accent1">
                      <a:shade val="88000"/>
                      <a:satMod val="110000"/>
                    </a:schemeClr>
                  </a:solidFill>
                  <a:prstDash val="solid"/>
                </a:ln>
                <a:solidFill>
                  <a:sysClr val="windowText" lastClr="000000"/>
                </a:solidFill>
              </a:rPr>
              <a:t>萬元，請問社應提撥多少備抵呆帳準備。</a:t>
            </a:r>
            <a:endParaRPr lang="zh-TW" altLang="en-US" sz="3600" b="1" dirty="0">
              <a:ln w="10541" cmpd="sng">
                <a:solidFill>
                  <a:schemeClr val="accent1">
                    <a:shade val="88000"/>
                    <a:satMod val="110000"/>
                  </a:schemeClr>
                </a:solidFill>
                <a:prstDash val="solid"/>
              </a:ln>
              <a:solidFill>
                <a:sysClr val="windowText" lastClr="000000"/>
              </a:solidFill>
            </a:endParaRPr>
          </a:p>
        </p:txBody>
      </p:sp>
      <p:sp>
        <p:nvSpPr>
          <p:cNvPr id="5" name="文字方塊 4"/>
          <p:cNvSpPr txBox="1"/>
          <p:nvPr/>
        </p:nvSpPr>
        <p:spPr>
          <a:xfrm>
            <a:off x="428596" y="2714620"/>
            <a:ext cx="77867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sz="2400" dirty="0" smtClean="0"/>
              <a:t>30</a:t>
            </a:r>
            <a:r>
              <a:rPr lang="zh-TW" altLang="en-US" sz="2400" dirty="0" smtClean="0"/>
              <a:t>萬元</a:t>
            </a:r>
            <a:r>
              <a:rPr lang="en-US" altLang="zh-TW" sz="2400" dirty="0" smtClean="0"/>
              <a:t> – 10</a:t>
            </a:r>
            <a:r>
              <a:rPr lang="zh-TW" altLang="en-US" sz="2400" dirty="0" smtClean="0"/>
              <a:t>萬股金 </a:t>
            </a:r>
            <a:r>
              <a:rPr lang="en-US" altLang="zh-TW" sz="2400" dirty="0" smtClean="0"/>
              <a:t>= 20</a:t>
            </a:r>
            <a:r>
              <a:rPr lang="zh-TW" altLang="en-US" sz="2400" dirty="0" smtClean="0"/>
              <a:t>萬元</a:t>
            </a:r>
            <a:r>
              <a:rPr lang="en-US" altLang="zh-TW" sz="2400" dirty="0" smtClean="0"/>
              <a:t>(</a:t>
            </a:r>
            <a:r>
              <a:rPr lang="zh-TW" altLang="en-US" sz="2400" dirty="0" smtClean="0"/>
              <a:t>貸款結餘</a:t>
            </a:r>
            <a:r>
              <a:rPr lang="en-US" altLang="zh-TW" sz="2400" dirty="0" smtClean="0"/>
              <a:t>)</a:t>
            </a:r>
            <a:r>
              <a:rPr lang="zh-TW" altLang="en-US" sz="2400" dirty="0" smtClean="0"/>
              <a:t>  </a:t>
            </a:r>
            <a:r>
              <a:rPr lang="en-US" altLang="zh-TW" sz="2400" dirty="0" smtClean="0"/>
              <a:t>x 10% =  2</a:t>
            </a:r>
            <a:r>
              <a:rPr lang="zh-TW" altLang="en-US" sz="2400" dirty="0" smtClean="0"/>
              <a:t>萬元</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unwu\桌面\1339349430-947222390.jpg"/>
          <p:cNvPicPr>
            <a:picLocks noChangeAspect="1" noChangeArrowheads="1"/>
          </p:cNvPicPr>
          <p:nvPr/>
        </p:nvPicPr>
        <p:blipFill>
          <a:blip r:embed="rId2"/>
          <a:srcRect/>
          <a:stretch>
            <a:fillRect/>
          </a:stretch>
        </p:blipFill>
        <p:spPr bwMode="auto">
          <a:xfrm>
            <a:off x="4786314" y="2928934"/>
            <a:ext cx="3643306" cy="3643306"/>
          </a:xfrm>
          <a:prstGeom prst="rect">
            <a:avLst/>
          </a:prstGeom>
          <a:noFill/>
        </p:spPr>
      </p:pic>
      <p:sp>
        <p:nvSpPr>
          <p:cNvPr id="4" name="文字方塊 3"/>
          <p:cNvSpPr txBox="1"/>
          <p:nvPr/>
        </p:nvSpPr>
        <p:spPr>
          <a:xfrm>
            <a:off x="357158" y="642918"/>
            <a:ext cx="7929618" cy="1754326"/>
          </a:xfrm>
          <a:prstGeom prst="rect">
            <a:avLst/>
          </a:prstGeom>
          <a:noFill/>
        </p:spPr>
        <p:txBody>
          <a:bodyPr wrap="square" rtlCol="0">
            <a:spAutoFit/>
          </a:bodyPr>
          <a:lstStyle/>
          <a:p>
            <a:r>
              <a:rPr lang="zh-TW" altLang="en-US" sz="3600" b="1" dirty="0" smtClean="0">
                <a:ln w="10541" cmpd="sng">
                  <a:solidFill>
                    <a:schemeClr val="accent1">
                      <a:shade val="88000"/>
                      <a:satMod val="110000"/>
                    </a:schemeClr>
                  </a:solidFill>
                  <a:prstDash val="solid"/>
                </a:ln>
                <a:solidFill>
                  <a:sysClr val="windowText" lastClr="000000"/>
                </a:solidFill>
              </a:rPr>
              <a:t>大明股金有</a:t>
            </a:r>
            <a:r>
              <a:rPr lang="en-US" altLang="zh-TW" sz="3600" b="1" dirty="0" smtClean="0">
                <a:ln w="10541" cmpd="sng">
                  <a:solidFill>
                    <a:schemeClr val="accent1">
                      <a:shade val="88000"/>
                      <a:satMod val="110000"/>
                    </a:schemeClr>
                  </a:solidFill>
                  <a:prstDash val="solid"/>
                </a:ln>
                <a:solidFill>
                  <a:sysClr val="windowText" lastClr="000000"/>
                </a:solidFill>
              </a:rPr>
              <a:t>15</a:t>
            </a:r>
            <a:r>
              <a:rPr lang="zh-TW" altLang="en-US" sz="3600" b="1" dirty="0" smtClean="0">
                <a:ln w="10541" cmpd="sng">
                  <a:solidFill>
                    <a:schemeClr val="accent1">
                      <a:shade val="88000"/>
                      <a:satMod val="110000"/>
                    </a:schemeClr>
                  </a:solidFill>
                  <a:prstDash val="solid"/>
                </a:ln>
                <a:solidFill>
                  <a:sysClr val="windowText" lastClr="000000"/>
                </a:solidFill>
              </a:rPr>
              <a:t>萬元，擔保貸款逾期</a:t>
            </a:r>
            <a:r>
              <a:rPr lang="en-US" altLang="zh-TW" sz="3600" b="1" dirty="0" smtClean="0">
                <a:ln w="10541" cmpd="sng">
                  <a:solidFill>
                    <a:schemeClr val="accent1">
                      <a:shade val="88000"/>
                      <a:satMod val="110000"/>
                    </a:schemeClr>
                  </a:solidFill>
                  <a:prstDash val="solid"/>
                </a:ln>
                <a:solidFill>
                  <a:sysClr val="windowText" lastClr="000000"/>
                </a:solidFill>
              </a:rPr>
              <a:t>20</a:t>
            </a:r>
            <a:r>
              <a:rPr lang="zh-TW" altLang="en-US" sz="3600" b="1" dirty="0" smtClean="0">
                <a:ln w="10541" cmpd="sng">
                  <a:solidFill>
                    <a:schemeClr val="accent1">
                      <a:shade val="88000"/>
                      <a:satMod val="110000"/>
                    </a:schemeClr>
                  </a:solidFill>
                  <a:prstDash val="solid"/>
                </a:ln>
                <a:solidFill>
                  <a:sysClr val="windowText" lastClr="000000"/>
                </a:solidFill>
              </a:rPr>
              <a:t>個月未還，目前貸款結餘為</a:t>
            </a:r>
            <a:r>
              <a:rPr lang="en-US" altLang="zh-TW" sz="3600" b="1" dirty="0" smtClean="0">
                <a:ln w="10541" cmpd="sng">
                  <a:solidFill>
                    <a:schemeClr val="accent1">
                      <a:shade val="88000"/>
                      <a:satMod val="110000"/>
                    </a:schemeClr>
                  </a:solidFill>
                  <a:prstDash val="solid"/>
                </a:ln>
                <a:solidFill>
                  <a:sysClr val="windowText" lastClr="000000"/>
                </a:solidFill>
              </a:rPr>
              <a:t>70</a:t>
            </a:r>
            <a:r>
              <a:rPr lang="zh-TW" altLang="en-US" sz="3600" b="1" dirty="0" smtClean="0">
                <a:ln w="10541" cmpd="sng">
                  <a:solidFill>
                    <a:schemeClr val="accent1">
                      <a:shade val="88000"/>
                      <a:satMod val="110000"/>
                    </a:schemeClr>
                  </a:solidFill>
                  <a:prstDash val="solid"/>
                </a:ln>
                <a:solidFill>
                  <a:sysClr val="windowText" lastClr="000000"/>
                </a:solidFill>
              </a:rPr>
              <a:t>萬元，請問社應提撥多少備抵呆帳準備。</a:t>
            </a:r>
            <a:endParaRPr lang="zh-TW" altLang="en-US" sz="3600" b="1" dirty="0">
              <a:ln w="10541" cmpd="sng">
                <a:solidFill>
                  <a:schemeClr val="accent1">
                    <a:shade val="88000"/>
                    <a:satMod val="110000"/>
                  </a:schemeClr>
                </a:solidFill>
                <a:prstDash val="solid"/>
              </a:ln>
              <a:solidFill>
                <a:sysClr val="windowText" lastClr="000000"/>
              </a:solidFill>
            </a:endParaRPr>
          </a:p>
        </p:txBody>
      </p:sp>
      <p:sp>
        <p:nvSpPr>
          <p:cNvPr id="5" name="文字方塊 4"/>
          <p:cNvSpPr txBox="1"/>
          <p:nvPr/>
        </p:nvSpPr>
        <p:spPr>
          <a:xfrm>
            <a:off x="285720" y="2714620"/>
            <a:ext cx="814393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sz="2400" dirty="0" smtClean="0"/>
              <a:t>70</a:t>
            </a:r>
            <a:r>
              <a:rPr lang="zh-TW" altLang="en-US" sz="2400" dirty="0" smtClean="0"/>
              <a:t>萬元</a:t>
            </a:r>
            <a:r>
              <a:rPr lang="en-US" altLang="zh-TW" sz="2400" dirty="0" smtClean="0"/>
              <a:t> – 15</a:t>
            </a:r>
            <a:r>
              <a:rPr lang="zh-TW" altLang="en-US" sz="2400" dirty="0" smtClean="0"/>
              <a:t>萬股金 </a:t>
            </a:r>
            <a:r>
              <a:rPr lang="en-US" altLang="zh-TW" sz="2400" dirty="0" smtClean="0"/>
              <a:t>= 55</a:t>
            </a:r>
            <a:r>
              <a:rPr lang="zh-TW" altLang="en-US" sz="2400" dirty="0" smtClean="0"/>
              <a:t>萬元</a:t>
            </a:r>
            <a:r>
              <a:rPr lang="en-US" altLang="zh-TW" sz="2400" dirty="0" smtClean="0"/>
              <a:t>(</a:t>
            </a:r>
            <a:r>
              <a:rPr lang="zh-TW" altLang="en-US" sz="2400" dirty="0" smtClean="0"/>
              <a:t>貸款結餘</a:t>
            </a:r>
            <a:r>
              <a:rPr lang="en-US" altLang="zh-TW" sz="2400" dirty="0" smtClean="0"/>
              <a:t>)</a:t>
            </a:r>
            <a:r>
              <a:rPr lang="zh-TW" altLang="en-US" sz="2400" dirty="0" smtClean="0"/>
              <a:t>  </a:t>
            </a:r>
            <a:r>
              <a:rPr lang="en-US" altLang="zh-TW" sz="2400" dirty="0" smtClean="0"/>
              <a:t>x 30% =  16.5</a:t>
            </a:r>
            <a:r>
              <a:rPr lang="zh-TW" altLang="en-US" sz="2400" dirty="0" smtClean="0"/>
              <a:t>萬元</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1"/>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428604"/>
            <a:ext cx="7467600" cy="1143000"/>
          </a:xfrm>
        </p:spPr>
        <p:txBody>
          <a:bodyPr>
            <a:normAutofit/>
          </a:bodyPr>
          <a:lstStyle/>
          <a:p>
            <a:r>
              <a:rPr lang="zh-TW" altLang="en-US" sz="4000" dirty="0" smtClean="0"/>
              <a:t>課程大網</a:t>
            </a:r>
            <a:endParaRPr lang="zh-TW" altLang="en-US" sz="4000" dirty="0"/>
          </a:p>
        </p:txBody>
      </p:sp>
      <p:sp>
        <p:nvSpPr>
          <p:cNvPr id="3" name="內容版面配置區 2"/>
          <p:cNvSpPr>
            <a:spLocks noGrp="1"/>
          </p:cNvSpPr>
          <p:nvPr>
            <p:ph sz="quarter" idx="1"/>
          </p:nvPr>
        </p:nvSpPr>
        <p:spPr>
          <a:xfrm>
            <a:off x="500034" y="1928802"/>
            <a:ext cx="7615262" cy="3757626"/>
          </a:xfrm>
        </p:spPr>
        <p:txBody>
          <a:bodyPr>
            <a:normAutofit/>
          </a:bodyPr>
          <a:lstStyle/>
          <a:p>
            <a:r>
              <a:rPr lang="zh-TW" altLang="en-US" sz="2800" b="1" dirty="0" smtClean="0"/>
              <a:t>社放款損失提列及呆帳處理辦法</a:t>
            </a:r>
            <a:endParaRPr lang="en-US" altLang="zh-TW" sz="2800" b="1" dirty="0" smtClean="0"/>
          </a:p>
          <a:p>
            <a:r>
              <a:rPr lang="zh-TW" altLang="en-US" sz="2800" b="1" dirty="0" smtClean="0"/>
              <a:t>預期效果</a:t>
            </a:r>
            <a:endParaRPr lang="en-US" altLang="zh-TW" sz="2800" b="1" dirty="0" smtClean="0"/>
          </a:p>
          <a:p>
            <a:r>
              <a:rPr lang="zh-TW" altLang="en-US" sz="2800" b="1" dirty="0" smtClean="0"/>
              <a:t>協商成立條件</a:t>
            </a:r>
            <a:endParaRPr lang="en-US" altLang="zh-TW" sz="2800" b="1" dirty="0" smtClean="0"/>
          </a:p>
          <a:p>
            <a:r>
              <a:rPr lang="zh-TW" altLang="en-US" sz="2800" b="1" dirty="0" smtClean="0"/>
              <a:t>協商作業程序及試算</a:t>
            </a:r>
            <a:endParaRPr lang="en-US" altLang="zh-TW" sz="2800" b="1" dirty="0" smtClean="0"/>
          </a:p>
          <a:p>
            <a:r>
              <a:rPr lang="zh-TW" altLang="en-US" sz="2800" b="1" dirty="0" smtClean="0"/>
              <a:t>協商事項說明</a:t>
            </a:r>
            <a:endParaRPr lang="en-US" altLang="zh-TW"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zh-TW" altLang="en-US" sz="3600" b="1" dirty="0" smtClean="0">
                <a:latin typeface="Batang" pitchFamily="18" charset="-127"/>
                <a:ea typeface="Batang" pitchFamily="18" charset="-127"/>
              </a:rPr>
              <a:t>預期效果</a:t>
            </a:r>
            <a:endParaRPr lang="zh-TW" altLang="en-US" sz="3600" b="1" dirty="0">
              <a:latin typeface="Batang" pitchFamily="18" charset="-127"/>
              <a:ea typeface="Batang" pitchFamily="18" charset="-127"/>
            </a:endParaRPr>
          </a:p>
        </p:txBody>
      </p:sp>
      <p:graphicFrame>
        <p:nvGraphicFramePr>
          <p:cNvPr id="7" name="資料庫圖表 6"/>
          <p:cNvGraphicFramePr/>
          <p:nvPr/>
        </p:nvGraphicFramePr>
        <p:xfrm>
          <a:off x="4572000" y="2285992"/>
          <a:ext cx="4357718"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資料庫圖表 8"/>
          <p:cNvGraphicFramePr/>
          <p:nvPr/>
        </p:nvGraphicFramePr>
        <p:xfrm>
          <a:off x="0" y="2214554"/>
          <a:ext cx="5143536" cy="3143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0" name="Picture 2" descr="C:\Program Files\Microsoft Office\MEDIA\CAGCAT10\j0195812.wmf"/>
          <p:cNvPicPr>
            <a:picLocks noChangeAspect="1" noChangeArrowheads="1"/>
          </p:cNvPicPr>
          <p:nvPr/>
        </p:nvPicPr>
        <p:blipFill>
          <a:blip r:embed="rId10"/>
          <a:srcRect/>
          <a:stretch>
            <a:fillRect/>
          </a:stretch>
        </p:blipFill>
        <p:spPr bwMode="auto">
          <a:xfrm>
            <a:off x="6643702" y="285728"/>
            <a:ext cx="1773238" cy="18240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822944"/>
          </a:xfrm>
        </p:spPr>
        <p:txBody>
          <a:bodyPr/>
          <a:lstStyle/>
          <a:p>
            <a:pPr fontAlgn="auto">
              <a:spcAft>
                <a:spcPts val="0"/>
              </a:spcAft>
              <a:defRPr/>
            </a:pPr>
            <a:r>
              <a:rPr lang="zh-TW" altLang="en-US" dirty="0" smtClean="0"/>
              <a:t>協商簡易流程圖</a:t>
            </a:r>
            <a:endParaRPr lang="zh-TW" altLang="en-US" dirty="0"/>
          </a:p>
        </p:txBody>
      </p:sp>
      <p:graphicFrame>
        <p:nvGraphicFramePr>
          <p:cNvPr id="4" name="資料庫圖表 3"/>
          <p:cNvGraphicFramePr/>
          <p:nvPr/>
        </p:nvGraphicFramePr>
        <p:xfrm>
          <a:off x="285720" y="1500174"/>
          <a:ext cx="850112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537192"/>
          </a:xfrm>
        </p:spPr>
        <p:txBody>
          <a:bodyPr>
            <a:normAutofit fontScale="90000"/>
          </a:bodyPr>
          <a:lstStyle/>
          <a:p>
            <a:pPr fontAlgn="auto">
              <a:spcAft>
                <a:spcPts val="0"/>
              </a:spcAft>
              <a:defRPr/>
            </a:pPr>
            <a:r>
              <a:rPr lang="zh-TW" altLang="en-US" dirty="0" smtClean="0"/>
              <a:t>社員協商</a:t>
            </a:r>
            <a:endParaRPr lang="zh-TW" altLang="en-US" dirty="0"/>
          </a:p>
        </p:txBody>
      </p:sp>
      <p:sp>
        <p:nvSpPr>
          <p:cNvPr id="28675" name="內容版面配置區 2"/>
          <p:cNvSpPr>
            <a:spLocks noGrp="1"/>
          </p:cNvSpPr>
          <p:nvPr>
            <p:ph idx="1"/>
          </p:nvPr>
        </p:nvSpPr>
        <p:spPr>
          <a:xfrm>
            <a:off x="500062" y="1071563"/>
            <a:ext cx="8001027" cy="4214812"/>
          </a:xfrm>
        </p:spPr>
        <p:txBody>
          <a:bodyPr>
            <a:noAutofit/>
          </a:bodyPr>
          <a:lstStyle/>
          <a:p>
            <a:r>
              <a:rPr lang="zh-TW" altLang="en-US" sz="2800" dirty="0" smtClean="0"/>
              <a:t>借款人因故不能按期償還借款時，應依儲蓄互助社放款評估損失準備提列及逾期放款呆帳處理辦法向理事會申請協議分期延期償還借款。</a:t>
            </a:r>
            <a:r>
              <a:rPr lang="en-US" altLang="zh-TW" sz="2800" dirty="0" smtClean="0"/>
              <a:t>『</a:t>
            </a:r>
            <a:r>
              <a:rPr lang="zh-TW" altLang="en-US" sz="2800" dirty="0" smtClean="0"/>
              <a:t>社辦理放款實施要點</a:t>
            </a:r>
            <a:r>
              <a:rPr lang="en-US" altLang="zh-TW" sz="2800" dirty="0" smtClean="0"/>
              <a:t>§19』</a:t>
            </a:r>
          </a:p>
          <a:p>
            <a:r>
              <a:rPr lang="zh-TW" altLang="en-US" sz="2800" dirty="0" smtClean="0"/>
              <a:t>逾期放款社員變更原放款案件之還款約定、請求和解或協議分期償還應由全體債務人書面申請，相關人員擬具處理意見後，送請理事會議決；或按理事會之授權規定，由有權者核准，提理事會追認。</a:t>
            </a:r>
            <a:r>
              <a:rPr lang="en-US" altLang="zh-TW" sz="2800" dirty="0" smtClean="0"/>
              <a:t>『</a:t>
            </a:r>
            <a:r>
              <a:rPr lang="zh-TW" altLang="en-US" sz="2800" dirty="0" smtClean="0"/>
              <a:t>社放款損失提列及呆帳處理辦法</a:t>
            </a:r>
            <a:r>
              <a:rPr lang="en-US" altLang="zh-TW" sz="2800" dirty="0" smtClean="0"/>
              <a:t>§13』</a:t>
            </a:r>
          </a:p>
        </p:txBody>
      </p:sp>
      <p:sp>
        <p:nvSpPr>
          <p:cNvPr id="4" name="文字方塊 3"/>
          <p:cNvSpPr txBox="1"/>
          <p:nvPr/>
        </p:nvSpPr>
        <p:spPr>
          <a:xfrm>
            <a:off x="4500562" y="5143512"/>
            <a:ext cx="4143372" cy="584200"/>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r" fontAlgn="auto">
              <a:spcBef>
                <a:spcPts val="0"/>
              </a:spcBef>
              <a:spcAft>
                <a:spcPts val="0"/>
              </a:spcAft>
              <a:defRPr/>
            </a:pPr>
            <a:r>
              <a:rPr kumimoji="0" lang="zh-TW" altLang="en-US" sz="3200" b="1" dirty="0"/>
              <a:t>協商小組：</a:t>
            </a:r>
            <a:r>
              <a:rPr kumimoji="0" lang="en-US" altLang="zh-TW" sz="3200" b="1" dirty="0"/>
              <a:t>3</a:t>
            </a:r>
            <a:r>
              <a:rPr kumimoji="0" lang="zh-TW" altLang="en-US" sz="3200" b="1" dirty="0"/>
              <a:t>人</a:t>
            </a:r>
            <a:r>
              <a:rPr kumimoji="0" lang="en-US" altLang="zh-TW" sz="3200" b="1" dirty="0"/>
              <a:t>~5</a:t>
            </a:r>
            <a:r>
              <a:rPr kumimoji="0" lang="zh-TW" altLang="en-US" sz="3200" b="1" dirty="0"/>
              <a:t>人</a:t>
            </a:r>
          </a:p>
        </p:txBody>
      </p:sp>
      <p:pic>
        <p:nvPicPr>
          <p:cNvPr id="1027" name="Picture 3" descr="C:\Documents and Settings\sunwu\桌面\images (1).jpg"/>
          <p:cNvPicPr>
            <a:picLocks noChangeAspect="1" noChangeArrowheads="1"/>
          </p:cNvPicPr>
          <p:nvPr/>
        </p:nvPicPr>
        <p:blipFill>
          <a:blip r:embed="rId3"/>
          <a:srcRect/>
          <a:stretch>
            <a:fillRect/>
          </a:stretch>
        </p:blipFill>
        <p:spPr bwMode="auto">
          <a:xfrm>
            <a:off x="0" y="5357826"/>
            <a:ext cx="1324422" cy="1500174"/>
          </a:xfrm>
          <a:prstGeom prst="rect">
            <a:avLst/>
          </a:prstGeom>
          <a:noFill/>
        </p:spPr>
      </p:pic>
      <p:pic>
        <p:nvPicPr>
          <p:cNvPr id="1028" name="Picture 4" descr="C:\Documents and Settings\sunwu\桌面\images (2).jpg"/>
          <p:cNvPicPr>
            <a:picLocks noChangeAspect="1" noChangeArrowheads="1"/>
          </p:cNvPicPr>
          <p:nvPr/>
        </p:nvPicPr>
        <p:blipFill>
          <a:blip r:embed="rId4"/>
          <a:srcRect/>
          <a:stretch>
            <a:fillRect/>
          </a:stretch>
        </p:blipFill>
        <p:spPr bwMode="auto">
          <a:xfrm>
            <a:off x="1142976" y="5214950"/>
            <a:ext cx="1142195" cy="1643050"/>
          </a:xfrm>
          <a:prstGeom prst="rect">
            <a:avLst/>
          </a:prstGeom>
          <a:noFill/>
        </p:spPr>
      </p:pic>
      <p:pic>
        <p:nvPicPr>
          <p:cNvPr id="1029" name="Picture 5" descr="C:\Documents and Settings\sunwu\桌面\images.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00232" y="5143512"/>
            <a:ext cx="1112266" cy="1714488"/>
          </a:xfrm>
          <a:prstGeom prst="rect">
            <a:avLst/>
          </a:prstGeom>
          <a:noFill/>
        </p:spPr>
      </p:pic>
      <p:pic>
        <p:nvPicPr>
          <p:cNvPr id="1030" name="Picture 6" descr="C:\Documents and Settings\sunwu\桌面\下載 (1).jpg"/>
          <p:cNvPicPr>
            <a:picLocks noChangeAspect="1" noChangeArrowheads="1"/>
          </p:cNvPicPr>
          <p:nvPr/>
        </p:nvPicPr>
        <p:blipFill>
          <a:blip r:embed="rId6"/>
          <a:srcRect/>
          <a:stretch>
            <a:fillRect/>
          </a:stretch>
        </p:blipFill>
        <p:spPr bwMode="auto">
          <a:xfrm>
            <a:off x="3214678" y="5286388"/>
            <a:ext cx="931126" cy="1571612"/>
          </a:xfrm>
          <a:prstGeom prst="rect">
            <a:avLst/>
          </a:prstGeom>
          <a:noFill/>
        </p:spPr>
      </p:pic>
      <p:pic>
        <p:nvPicPr>
          <p:cNvPr id="1031" name="Picture 7" descr="C:\Documents and Settings\sunwu\桌面\下載.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00496" y="5581296"/>
            <a:ext cx="1127132" cy="1276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918418"/>
          </a:xfrm>
        </p:spPr>
        <p:txBody>
          <a:bodyPr>
            <a:normAutofit/>
          </a:bodyPr>
          <a:lstStyle/>
          <a:p>
            <a:r>
              <a:rPr lang="zh-TW" altLang="en-US" sz="3600" dirty="0" smtClean="0"/>
              <a:t>法規條文</a:t>
            </a:r>
            <a:endParaRPr lang="zh-TW" altLang="en-US" sz="3600" dirty="0"/>
          </a:p>
        </p:txBody>
      </p:sp>
      <p:sp>
        <p:nvSpPr>
          <p:cNvPr id="5" name="內容版面配置區 2"/>
          <p:cNvSpPr txBox="1">
            <a:spLocks/>
          </p:cNvSpPr>
          <p:nvPr/>
        </p:nvSpPr>
        <p:spPr>
          <a:xfrm>
            <a:off x="357158" y="1357298"/>
            <a:ext cx="8786842" cy="571504"/>
          </a:xfrm>
          <a:prstGeom prst="rect">
            <a:avLst/>
          </a:prstGeom>
        </p:spPr>
        <p:style>
          <a:lnRef idx="1">
            <a:schemeClr val="accent2"/>
          </a:lnRef>
          <a:fillRef idx="2">
            <a:schemeClr val="accent2"/>
          </a:fillRef>
          <a:effectRef idx="1">
            <a:schemeClr val="accent2"/>
          </a:effectRef>
          <a:fontRef idx="minor">
            <a:schemeClr val="dk1"/>
          </a:fontRef>
        </p:style>
        <p:txBody>
          <a:bodyPr vert="horz">
            <a:noAutofit/>
          </a:bodyPr>
          <a:lstStyle/>
          <a:p>
            <a:pPr marL="274320" lvl="0" indent="-274320">
              <a:spcBef>
                <a:spcPct val="20000"/>
              </a:spcBef>
              <a:buClr>
                <a:schemeClr val="accent3"/>
              </a:buClr>
              <a:buSzPct val="95000"/>
              <a:buFont typeface="Wingdings 2"/>
              <a:buChar char=""/>
            </a:pPr>
            <a:r>
              <a:rPr lang="zh-TW" altLang="en-US" sz="3200" dirty="0" smtClean="0"/>
              <a:t>社放款損失提列及呆帳處理辦法</a:t>
            </a:r>
            <a:r>
              <a:rPr lang="en-US" altLang="zh-TW" sz="3200" dirty="0" smtClean="0"/>
              <a:t>§8</a:t>
            </a:r>
          </a:p>
        </p:txBody>
      </p:sp>
      <p:sp>
        <p:nvSpPr>
          <p:cNvPr id="7" name="內容版面配置區 2"/>
          <p:cNvSpPr txBox="1">
            <a:spLocks/>
          </p:cNvSpPr>
          <p:nvPr/>
        </p:nvSpPr>
        <p:spPr>
          <a:xfrm>
            <a:off x="357158" y="2071678"/>
            <a:ext cx="8358246" cy="3929090"/>
          </a:xfrm>
          <a:prstGeom prst="rect">
            <a:avLst/>
          </a:prstGeom>
        </p:spPr>
        <p:txBody>
          <a:bodyPr vert="horz">
            <a:noAutofit/>
          </a:bodyPr>
          <a:lstStyle/>
          <a:p>
            <a:pPr marL="633413" indent="-633413"/>
            <a:r>
              <a:rPr lang="zh-TW" altLang="en-US" sz="2600" dirty="0" smtClean="0">
                <a:latin typeface="+mj-ea"/>
                <a:ea typeface="+mj-ea"/>
              </a:rPr>
              <a:t>一、</a:t>
            </a:r>
            <a:r>
              <a:rPr lang="zh-TW" altLang="en-US" sz="2600" dirty="0" smtClean="0"/>
              <a:t>協議分期償還放款符合下列條件者，</a:t>
            </a:r>
            <a:r>
              <a:rPr lang="zh-TW" altLang="en-US" sz="2600" b="1" dirty="0" smtClean="0">
                <a:solidFill>
                  <a:schemeClr val="accent2">
                    <a:lumMod val="75000"/>
                  </a:schemeClr>
                </a:solidFill>
                <a:latin typeface="+mj-ea"/>
                <a:ea typeface="+mj-ea"/>
              </a:rPr>
              <a:t>得免予列報逾期放款：</a:t>
            </a:r>
            <a:endParaRPr lang="en-US" altLang="zh-TW" sz="2600" dirty="0" smtClean="0">
              <a:latin typeface="+mj-ea"/>
              <a:ea typeface="+mj-ea"/>
            </a:endParaRPr>
          </a:p>
          <a:p>
            <a:pPr marL="633413" indent="-633413"/>
            <a:r>
              <a:rPr lang="zh-TW" altLang="en-US" sz="2600" dirty="0" smtClean="0">
                <a:latin typeface="+mj-ea"/>
                <a:ea typeface="+mj-ea"/>
              </a:rPr>
              <a:t>二、原係</a:t>
            </a:r>
            <a:r>
              <a:rPr lang="zh-TW" altLang="en-US" sz="2600" b="1" dirty="0" smtClean="0">
                <a:solidFill>
                  <a:schemeClr val="accent2">
                    <a:lumMod val="75000"/>
                  </a:schemeClr>
                </a:solidFill>
                <a:latin typeface="+mj-ea"/>
                <a:ea typeface="+mj-ea"/>
              </a:rPr>
              <a:t>無擔保放款者</a:t>
            </a:r>
            <a:r>
              <a:rPr lang="zh-TW" altLang="en-US" sz="2600" dirty="0" smtClean="0">
                <a:latin typeface="+mj-ea"/>
                <a:ea typeface="+mj-ea"/>
              </a:rPr>
              <a:t>，經協議後其分期償還期間累計</a:t>
            </a:r>
            <a:r>
              <a:rPr lang="zh-TW" altLang="en-US" sz="2600" b="1" dirty="0" smtClean="0">
                <a:latin typeface="+mj-ea"/>
                <a:ea typeface="+mj-ea"/>
              </a:rPr>
              <a:t>最</a:t>
            </a:r>
            <a:r>
              <a:rPr lang="zh-TW" altLang="en-US" sz="2600" b="1" dirty="0" smtClean="0">
                <a:solidFill>
                  <a:schemeClr val="accent2">
                    <a:lumMod val="75000"/>
                  </a:schemeClr>
                </a:solidFill>
                <a:latin typeface="+mj-ea"/>
                <a:ea typeface="+mj-ea"/>
              </a:rPr>
              <a:t>長以十年為限</a:t>
            </a:r>
            <a:r>
              <a:rPr lang="zh-TW" altLang="en-US" sz="2600" dirty="0" smtClean="0">
                <a:latin typeface="+mj-ea"/>
                <a:ea typeface="+mj-ea"/>
              </a:rPr>
              <a:t>，且</a:t>
            </a:r>
            <a:r>
              <a:rPr lang="zh-TW" altLang="en-US" sz="2600" b="1" dirty="0" smtClean="0">
                <a:solidFill>
                  <a:schemeClr val="accent2">
                    <a:lumMod val="75000"/>
                  </a:schemeClr>
                </a:solidFill>
                <a:latin typeface="+mj-ea"/>
                <a:ea typeface="+mj-ea"/>
              </a:rPr>
              <a:t>每年</a:t>
            </a:r>
            <a:r>
              <a:rPr lang="zh-TW" altLang="en-US" sz="2600" dirty="0" smtClean="0">
                <a:latin typeface="+mj-ea"/>
                <a:ea typeface="+mj-ea"/>
              </a:rPr>
              <a:t>至少應償還</a:t>
            </a:r>
            <a:r>
              <a:rPr lang="zh-TW" altLang="en-US" sz="2600" b="1" dirty="0" smtClean="0">
                <a:solidFill>
                  <a:srgbClr val="FF0000"/>
                </a:solidFill>
                <a:latin typeface="+mj-ea"/>
                <a:ea typeface="+mj-ea"/>
              </a:rPr>
              <a:t>本金</a:t>
            </a:r>
            <a:r>
              <a:rPr lang="zh-TW" altLang="en-US" sz="2600" b="1" dirty="0" smtClean="0">
                <a:solidFill>
                  <a:schemeClr val="accent2">
                    <a:lumMod val="75000"/>
                  </a:schemeClr>
                </a:solidFill>
                <a:latin typeface="+mj-ea"/>
                <a:ea typeface="+mj-ea"/>
              </a:rPr>
              <a:t>百分之十以上</a:t>
            </a:r>
            <a:r>
              <a:rPr lang="zh-TW" altLang="en-US" sz="2600" dirty="0" smtClean="0">
                <a:latin typeface="+mj-ea"/>
                <a:ea typeface="+mj-ea"/>
              </a:rPr>
              <a:t>。</a:t>
            </a:r>
          </a:p>
          <a:p>
            <a:pPr marL="633413" indent="-633413"/>
            <a:r>
              <a:rPr lang="zh-TW" altLang="en-US" sz="2600" dirty="0" smtClean="0">
                <a:latin typeface="+mj-ea"/>
                <a:ea typeface="+mj-ea"/>
              </a:rPr>
              <a:t>三、原係</a:t>
            </a:r>
            <a:r>
              <a:rPr lang="zh-TW" altLang="en-US" sz="2600" b="1" dirty="0" smtClean="0">
                <a:solidFill>
                  <a:schemeClr val="accent2">
                    <a:lumMod val="75000"/>
                  </a:schemeClr>
                </a:solidFill>
                <a:latin typeface="+mj-ea"/>
                <a:ea typeface="+mj-ea"/>
              </a:rPr>
              <a:t>擔保放款者</a:t>
            </a:r>
            <a:r>
              <a:rPr lang="zh-TW" altLang="en-US" sz="2600" dirty="0" smtClean="0">
                <a:latin typeface="+mj-ea"/>
                <a:ea typeface="+mj-ea"/>
              </a:rPr>
              <a:t>，經協議後其分期償還期間以</a:t>
            </a:r>
            <a:r>
              <a:rPr lang="zh-TW" altLang="en-US" sz="2600" b="1" dirty="0" smtClean="0">
                <a:solidFill>
                  <a:schemeClr val="accent2">
                    <a:lumMod val="75000"/>
                  </a:schemeClr>
                </a:solidFill>
                <a:latin typeface="+mj-ea"/>
                <a:ea typeface="+mj-ea"/>
              </a:rPr>
              <a:t>原殘餘年限之二倍為限</a:t>
            </a:r>
            <a:r>
              <a:rPr lang="zh-TW" altLang="en-US" sz="2600" dirty="0" smtClean="0">
                <a:latin typeface="+mj-ea"/>
                <a:ea typeface="+mj-ea"/>
              </a:rPr>
              <a:t>，惟最長</a:t>
            </a:r>
            <a:r>
              <a:rPr lang="zh-TW" altLang="en-US" sz="2600" b="1" dirty="0" smtClean="0">
                <a:solidFill>
                  <a:schemeClr val="accent2">
                    <a:lumMod val="75000"/>
                  </a:schemeClr>
                </a:solidFill>
                <a:latin typeface="+mj-ea"/>
                <a:ea typeface="+mj-ea"/>
              </a:rPr>
              <a:t>不得超過二十年</a:t>
            </a:r>
            <a:r>
              <a:rPr lang="zh-TW" altLang="en-US" sz="2600" dirty="0" smtClean="0">
                <a:latin typeface="+mj-ea"/>
                <a:ea typeface="+mj-ea"/>
              </a:rPr>
              <a:t>，且</a:t>
            </a:r>
            <a:r>
              <a:rPr lang="zh-TW" altLang="en-US" sz="2600" b="1" dirty="0" smtClean="0">
                <a:solidFill>
                  <a:schemeClr val="accent2">
                    <a:lumMod val="75000"/>
                  </a:schemeClr>
                </a:solidFill>
                <a:latin typeface="+mj-ea"/>
                <a:ea typeface="+mj-ea"/>
              </a:rPr>
              <a:t>每年</a:t>
            </a:r>
            <a:r>
              <a:rPr lang="zh-TW" altLang="en-US" sz="2600" dirty="0" smtClean="0">
                <a:latin typeface="+mj-ea"/>
                <a:ea typeface="+mj-ea"/>
              </a:rPr>
              <a:t>至少應償還</a:t>
            </a:r>
            <a:r>
              <a:rPr lang="zh-TW" altLang="en-US" sz="2600" b="1" dirty="0" smtClean="0">
                <a:solidFill>
                  <a:schemeClr val="accent2">
                    <a:lumMod val="75000"/>
                  </a:schemeClr>
                </a:solidFill>
                <a:latin typeface="+mj-ea"/>
                <a:ea typeface="+mj-ea"/>
              </a:rPr>
              <a:t>本金百分之五以上</a:t>
            </a:r>
            <a:r>
              <a:rPr lang="zh-TW" altLang="en-US" sz="2600" dirty="0" smtClean="0">
                <a:latin typeface="+mj-ea"/>
                <a:ea typeface="+mj-ea"/>
              </a:rPr>
              <a:t>。如已</a:t>
            </a:r>
            <a:r>
              <a:rPr lang="zh-TW" altLang="en-US" sz="2600" b="1" dirty="0" smtClean="0">
                <a:solidFill>
                  <a:schemeClr val="accent2">
                    <a:lumMod val="75000"/>
                  </a:schemeClr>
                </a:solidFill>
                <a:latin typeface="+mj-ea"/>
                <a:ea typeface="+mj-ea"/>
              </a:rPr>
              <a:t>無殘餘年限</a:t>
            </a:r>
            <a:r>
              <a:rPr lang="zh-TW" altLang="en-US" sz="2600" dirty="0" smtClean="0">
                <a:latin typeface="+mj-ea"/>
                <a:ea typeface="+mj-ea"/>
              </a:rPr>
              <a:t>或</a:t>
            </a:r>
            <a:r>
              <a:rPr lang="zh-TW" altLang="en-US" sz="2600" b="1" dirty="0" smtClean="0">
                <a:solidFill>
                  <a:schemeClr val="accent2">
                    <a:lumMod val="75000"/>
                  </a:schemeClr>
                </a:solidFill>
                <a:latin typeface="+mj-ea"/>
                <a:ea typeface="+mj-ea"/>
              </a:rPr>
              <a:t>殘餘年限之二倍未滿五年者</a:t>
            </a:r>
            <a:r>
              <a:rPr lang="zh-TW" altLang="en-US" sz="2600" dirty="0" smtClean="0">
                <a:latin typeface="+mj-ea"/>
                <a:ea typeface="+mj-ea"/>
              </a:rPr>
              <a:t>，分期償還期限得延長為</a:t>
            </a:r>
            <a:r>
              <a:rPr lang="zh-TW" altLang="en-US" sz="2600" b="1" dirty="0" smtClean="0">
                <a:solidFill>
                  <a:schemeClr val="accent2">
                    <a:lumMod val="75000"/>
                  </a:schemeClr>
                </a:solidFill>
                <a:latin typeface="+mj-ea"/>
                <a:ea typeface="+mj-ea"/>
              </a:rPr>
              <a:t>五年</a:t>
            </a:r>
            <a:r>
              <a:rPr lang="zh-TW" altLang="en-US" sz="2600" dirty="0" smtClean="0">
                <a:latin typeface="+mj-ea"/>
                <a:ea typeface="+mj-ea"/>
              </a:rPr>
              <a:t>，但以每年至少應</a:t>
            </a:r>
            <a:r>
              <a:rPr lang="zh-TW" altLang="en-US" sz="2600" b="1" dirty="0" smtClean="0">
                <a:solidFill>
                  <a:schemeClr val="accent2">
                    <a:lumMod val="75000"/>
                  </a:schemeClr>
                </a:solidFill>
                <a:latin typeface="+mj-ea"/>
                <a:ea typeface="+mj-ea"/>
              </a:rPr>
              <a:t>償還</a:t>
            </a:r>
            <a:r>
              <a:rPr lang="zh-TW" altLang="en-US" sz="2600" b="1" dirty="0" smtClean="0">
                <a:solidFill>
                  <a:srgbClr val="FF0000"/>
                </a:solidFill>
                <a:latin typeface="+mj-ea"/>
                <a:ea typeface="+mj-ea"/>
              </a:rPr>
              <a:t>本金</a:t>
            </a:r>
            <a:r>
              <a:rPr lang="zh-TW" altLang="en-US" sz="2600" b="1" dirty="0" smtClean="0">
                <a:solidFill>
                  <a:schemeClr val="accent2">
                    <a:lumMod val="75000"/>
                  </a:schemeClr>
                </a:solidFill>
                <a:latin typeface="+mj-ea"/>
                <a:ea typeface="+mj-ea"/>
              </a:rPr>
              <a:t>百分之五以上</a:t>
            </a:r>
            <a:r>
              <a:rPr lang="zh-TW" altLang="en-US" sz="2600" dirty="0" smtClean="0">
                <a:latin typeface="+mj-ea"/>
                <a:ea typeface="+mj-ea"/>
              </a:rPr>
              <a:t>為原則。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ox(in)">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928694"/>
          </a:xfrm>
        </p:spPr>
        <p:style>
          <a:lnRef idx="3">
            <a:schemeClr val="lt1"/>
          </a:lnRef>
          <a:fillRef idx="1">
            <a:schemeClr val="accent1"/>
          </a:fillRef>
          <a:effectRef idx="1">
            <a:schemeClr val="accent1"/>
          </a:effectRef>
          <a:fontRef idx="minor">
            <a:schemeClr val="lt1"/>
          </a:fontRef>
        </p:style>
        <p:txBody>
          <a:bodyPr>
            <a:normAutofit/>
          </a:bodyPr>
          <a:lstStyle/>
          <a:p>
            <a:r>
              <a:rPr lang="zh-TW" altLang="en-US" sz="3600" b="1" dirty="0" smtClean="0">
                <a:latin typeface="微軟正黑體" pitchFamily="34" charset="-120"/>
                <a:ea typeface="微軟正黑體" pitchFamily="34" charset="-120"/>
              </a:rPr>
              <a:t>信用貸款</a:t>
            </a:r>
            <a:r>
              <a:rPr lang="zh-TW" altLang="en-US" sz="3200" dirty="0" smtClean="0">
                <a:latin typeface="微軟正黑體" pitchFamily="34" charset="-120"/>
                <a:ea typeface="微軟正黑體" pitchFamily="34" charset="-120"/>
              </a:rPr>
              <a:t>協商成立條件</a:t>
            </a:r>
            <a:endParaRPr lang="zh-TW" altLang="en-US" sz="3600" dirty="0">
              <a:latin typeface="微軟正黑體" pitchFamily="34" charset="-120"/>
              <a:ea typeface="微軟正黑體" pitchFamily="34" charset="-120"/>
            </a:endParaRPr>
          </a:p>
        </p:txBody>
      </p:sp>
      <p:graphicFrame>
        <p:nvGraphicFramePr>
          <p:cNvPr id="7" name="資料庫圖表 6"/>
          <p:cNvGraphicFramePr/>
          <p:nvPr/>
        </p:nvGraphicFramePr>
        <p:xfrm>
          <a:off x="428596" y="1611290"/>
          <a:ext cx="8072494"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a:spLocks noChangeArrowheads="1"/>
          </p:cNvSpPr>
          <p:nvPr/>
        </p:nvSpPr>
        <p:spPr bwMode="auto">
          <a:xfrm>
            <a:off x="1000096" y="785816"/>
            <a:ext cx="6572250" cy="523875"/>
          </a:xfrm>
          <a:prstGeom prst="rect">
            <a:avLst/>
          </a:prstGeom>
          <a:noFill/>
          <a:ln w="9525">
            <a:noFill/>
            <a:miter lim="800000"/>
            <a:headEnd/>
            <a:tailEnd/>
          </a:ln>
        </p:spPr>
        <p:txBody>
          <a:bodyPr wrap="none">
            <a:spAutoFit/>
          </a:bodyPr>
          <a:lstStyle/>
          <a:p>
            <a:r>
              <a:rPr kumimoji="0" lang="zh-TW" altLang="en-US" sz="2800" dirty="0">
                <a:latin typeface="Trebuchet MS" pitchFamily="34" charset="0"/>
                <a:ea typeface="微軟正黑體" pitchFamily="34" charset="-120"/>
              </a:rPr>
              <a:t>社員信用貸款</a:t>
            </a:r>
            <a:r>
              <a:rPr kumimoji="0" lang="en-US" altLang="zh-TW" sz="2800" dirty="0">
                <a:latin typeface="Trebuchet MS" pitchFamily="34" charset="0"/>
                <a:ea typeface="微軟正黑體" pitchFamily="34" charset="-120"/>
              </a:rPr>
              <a:t>95/1/1</a:t>
            </a:r>
            <a:r>
              <a:rPr kumimoji="0" lang="zh-TW" altLang="en-US" sz="2800" dirty="0">
                <a:latin typeface="Trebuchet MS" pitchFamily="34" charset="0"/>
                <a:ea typeface="微軟正黑體" pitchFamily="34" charset="-120"/>
              </a:rPr>
              <a:t>，</a:t>
            </a:r>
            <a:r>
              <a:rPr kumimoji="0" lang="en-US" altLang="zh-TW" sz="2800" dirty="0">
                <a:latin typeface="Trebuchet MS" pitchFamily="34" charset="0"/>
                <a:ea typeface="微軟正黑體" pitchFamily="34" charset="-120"/>
              </a:rPr>
              <a:t>100/1/1</a:t>
            </a:r>
            <a:r>
              <a:rPr kumimoji="0" lang="zh-TW" altLang="en-US" sz="2800" dirty="0">
                <a:latin typeface="Trebuchet MS" pitchFamily="34" charset="0"/>
                <a:ea typeface="微軟正黑體" pitchFamily="34" charset="-120"/>
              </a:rPr>
              <a:t>辦理協議</a:t>
            </a:r>
          </a:p>
        </p:txBody>
      </p:sp>
      <p:graphicFrame>
        <p:nvGraphicFramePr>
          <p:cNvPr id="8" name="資料庫圖表 7"/>
          <p:cNvGraphicFramePr/>
          <p:nvPr/>
        </p:nvGraphicFramePr>
        <p:xfrm>
          <a:off x="357158" y="1643050"/>
          <a:ext cx="7858148"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文字方塊 11"/>
          <p:cNvSpPr txBox="1"/>
          <p:nvPr/>
        </p:nvSpPr>
        <p:spPr>
          <a:xfrm>
            <a:off x="500034" y="3857628"/>
            <a:ext cx="7786687" cy="224676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kumimoji="0" lang="en-US" altLang="zh-TW" sz="2800" dirty="0"/>
              <a:t>100/1/1 – 95/1/1 = </a:t>
            </a:r>
            <a:r>
              <a:rPr kumimoji="0" lang="en-US" altLang="zh-TW" sz="2800" dirty="0" smtClean="0"/>
              <a:t> </a:t>
            </a:r>
            <a:r>
              <a:rPr kumimoji="0" lang="en-US" altLang="zh-TW" sz="2800" dirty="0"/>
              <a:t>60</a:t>
            </a:r>
            <a:r>
              <a:rPr kumimoji="0" lang="zh-TW" altLang="en-US" sz="2800" dirty="0"/>
              <a:t>個月</a:t>
            </a:r>
            <a:r>
              <a:rPr kumimoji="0" lang="en-US" altLang="zh-TW" sz="2800" dirty="0"/>
              <a:t>(</a:t>
            </a:r>
            <a:r>
              <a:rPr kumimoji="0" lang="zh-TW" altLang="en-US" sz="2800" dirty="0"/>
              <a:t>貸款至協議當日</a:t>
            </a:r>
            <a:r>
              <a:rPr kumimoji="0" lang="en-US" altLang="zh-TW" sz="2800" dirty="0"/>
              <a:t>)</a:t>
            </a:r>
          </a:p>
          <a:p>
            <a:pPr fontAlgn="auto">
              <a:spcBef>
                <a:spcPts val="0"/>
              </a:spcBef>
              <a:spcAft>
                <a:spcPts val="0"/>
              </a:spcAft>
              <a:defRPr/>
            </a:pPr>
            <a:endParaRPr kumimoji="0" lang="zh-TW" altLang="en-US" sz="2800" dirty="0"/>
          </a:p>
          <a:p>
            <a:pPr fontAlgn="auto">
              <a:spcBef>
                <a:spcPts val="0"/>
              </a:spcBef>
              <a:spcAft>
                <a:spcPts val="0"/>
              </a:spcAft>
              <a:defRPr/>
            </a:pPr>
            <a:r>
              <a:rPr kumimoji="0" lang="en-US" altLang="zh-TW" sz="2800" dirty="0"/>
              <a:t>※</a:t>
            </a:r>
            <a:r>
              <a:rPr kumimoji="0" lang="zh-TW" altLang="en-US" sz="2800" dirty="0"/>
              <a:t>協議</a:t>
            </a:r>
            <a:r>
              <a:rPr kumimoji="0" lang="zh-TW" altLang="en-US" sz="2800" dirty="0" smtClean="0"/>
              <a:t>最高期數：</a:t>
            </a:r>
            <a:endParaRPr kumimoji="0" lang="en-US" altLang="zh-TW" sz="2800" dirty="0"/>
          </a:p>
          <a:p>
            <a:pPr fontAlgn="auto">
              <a:spcBef>
                <a:spcPts val="0"/>
              </a:spcBef>
              <a:spcAft>
                <a:spcPts val="0"/>
              </a:spcAft>
              <a:defRPr/>
            </a:pPr>
            <a:r>
              <a:rPr kumimoji="0" lang="en-US" altLang="zh-TW" sz="2800" dirty="0" smtClean="0"/>
              <a:t>120</a:t>
            </a:r>
            <a:r>
              <a:rPr kumimoji="0" lang="zh-TW" altLang="en-US" sz="2800" dirty="0" smtClean="0"/>
              <a:t>個月</a:t>
            </a:r>
            <a:r>
              <a:rPr kumimoji="0" lang="en-US" altLang="zh-TW" sz="2800" dirty="0" smtClean="0"/>
              <a:t>- </a:t>
            </a:r>
            <a:r>
              <a:rPr lang="en-US" altLang="zh-TW" sz="2800" dirty="0" smtClean="0"/>
              <a:t>60</a:t>
            </a:r>
            <a:r>
              <a:rPr lang="zh-TW" altLang="en-US" sz="2800" dirty="0" smtClean="0"/>
              <a:t>個月</a:t>
            </a:r>
            <a:r>
              <a:rPr kumimoji="0" lang="en-US" altLang="zh-TW" sz="2800" dirty="0" smtClean="0"/>
              <a:t>(</a:t>
            </a:r>
            <a:r>
              <a:rPr kumimoji="0" lang="zh-TW" altLang="en-US" sz="2800" dirty="0"/>
              <a:t>貸款至協議當日</a:t>
            </a:r>
            <a:r>
              <a:rPr kumimoji="0" lang="en-US" altLang="zh-TW" sz="2800" dirty="0"/>
              <a:t>)</a:t>
            </a:r>
            <a:r>
              <a:rPr kumimoji="0" lang="zh-TW" altLang="en-US" sz="2800" dirty="0"/>
              <a:t> </a:t>
            </a:r>
            <a:r>
              <a:rPr kumimoji="0" lang="zh-TW" altLang="en-US" sz="2800" dirty="0" smtClean="0"/>
              <a:t> </a:t>
            </a:r>
            <a:r>
              <a:rPr kumimoji="0" lang="en-US" altLang="zh-TW" sz="2800" dirty="0" smtClean="0"/>
              <a:t>=  </a:t>
            </a:r>
            <a:r>
              <a:rPr kumimoji="0" lang="en-US" altLang="zh-TW" sz="2800" dirty="0"/>
              <a:t>60</a:t>
            </a:r>
            <a:r>
              <a:rPr kumimoji="0" lang="zh-TW" altLang="en-US" sz="2800" dirty="0"/>
              <a:t>個</a:t>
            </a:r>
            <a:r>
              <a:rPr kumimoji="0" lang="zh-TW" altLang="en-US" sz="2800" dirty="0" smtClean="0"/>
              <a:t>月 </a:t>
            </a:r>
            <a:r>
              <a:rPr kumimoji="0" lang="en-US" altLang="zh-TW" sz="2800" dirty="0" smtClean="0"/>
              <a:t>= 5</a:t>
            </a:r>
            <a:r>
              <a:rPr kumimoji="0" lang="zh-TW" altLang="en-US" sz="2800" dirty="0" smtClean="0"/>
              <a:t>年</a:t>
            </a:r>
            <a:endParaRPr kumimoji="0"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sunwu\桌面\question-mark.jpg"/>
          <p:cNvPicPr>
            <a:picLocks noChangeAspect="1" noChangeArrowheads="1"/>
          </p:cNvPicPr>
          <p:nvPr/>
        </p:nvPicPr>
        <p:blipFill>
          <a:blip r:embed="rId2"/>
          <a:srcRect/>
          <a:stretch>
            <a:fillRect/>
          </a:stretch>
        </p:blipFill>
        <p:spPr bwMode="auto">
          <a:xfrm>
            <a:off x="285720" y="3500438"/>
            <a:ext cx="3000396" cy="3000396"/>
          </a:xfrm>
          <a:prstGeom prst="rect">
            <a:avLst/>
          </a:prstGeom>
          <a:noFill/>
        </p:spPr>
      </p:pic>
      <p:sp>
        <p:nvSpPr>
          <p:cNvPr id="7" name="文字方塊 6"/>
          <p:cNvSpPr txBox="1"/>
          <p:nvPr/>
        </p:nvSpPr>
        <p:spPr>
          <a:xfrm>
            <a:off x="357158" y="428604"/>
            <a:ext cx="8001056" cy="2862322"/>
          </a:xfrm>
          <a:prstGeom prst="rect">
            <a:avLst/>
          </a:prstGeom>
          <a:noFill/>
        </p:spPr>
        <p:txBody>
          <a:bodyPr wrap="square" rtlCol="0">
            <a:spAutoFit/>
          </a:bodyPr>
          <a:lstStyle/>
          <a:p>
            <a:r>
              <a:rPr lang="zh-TW" altLang="en-US" sz="3600" b="1" dirty="0" smtClean="0">
                <a:ln w="10541" cmpd="sng">
                  <a:solidFill>
                    <a:schemeClr val="accent1">
                      <a:shade val="88000"/>
                      <a:satMod val="110000"/>
                    </a:schemeClr>
                  </a:solidFill>
                  <a:prstDash val="solid"/>
                </a:ln>
                <a:solidFill>
                  <a:sysClr val="windowText" lastClr="000000"/>
                </a:solidFill>
              </a:rPr>
              <a:t>小明信用貸款日為</a:t>
            </a:r>
            <a:r>
              <a:rPr lang="en-US" altLang="zh-TW" sz="3600" b="1" dirty="0" smtClean="0">
                <a:ln w="10541" cmpd="sng">
                  <a:solidFill>
                    <a:schemeClr val="accent1">
                      <a:shade val="88000"/>
                      <a:satMod val="110000"/>
                    </a:schemeClr>
                  </a:solidFill>
                  <a:prstDash val="solid"/>
                </a:ln>
                <a:solidFill>
                  <a:sysClr val="windowText" lastClr="000000"/>
                </a:solidFill>
              </a:rPr>
              <a:t>100/5/15</a:t>
            </a:r>
            <a:r>
              <a:rPr lang="zh-TW" altLang="en-US" sz="3600" b="1" dirty="0" smtClean="0">
                <a:ln w="10541" cmpd="sng">
                  <a:solidFill>
                    <a:schemeClr val="accent1">
                      <a:shade val="88000"/>
                      <a:satMod val="110000"/>
                    </a:schemeClr>
                  </a:solidFill>
                  <a:prstDash val="solid"/>
                </a:ln>
                <a:solidFill>
                  <a:sysClr val="windowText" lastClr="000000"/>
                </a:solidFill>
              </a:rPr>
              <a:t>，貸款金額為</a:t>
            </a:r>
            <a:r>
              <a:rPr lang="en-US" altLang="zh-TW" sz="3600" b="1" dirty="0" smtClean="0">
                <a:ln w="10541" cmpd="sng">
                  <a:solidFill>
                    <a:schemeClr val="accent1">
                      <a:shade val="88000"/>
                      <a:satMod val="110000"/>
                    </a:schemeClr>
                  </a:solidFill>
                  <a:prstDash val="solid"/>
                </a:ln>
                <a:solidFill>
                  <a:sysClr val="windowText" lastClr="000000"/>
                </a:solidFill>
              </a:rPr>
              <a:t>20</a:t>
            </a:r>
            <a:r>
              <a:rPr lang="zh-TW" altLang="en-US" sz="3600" b="1" dirty="0" smtClean="0">
                <a:ln w="10541" cmpd="sng">
                  <a:solidFill>
                    <a:schemeClr val="accent1">
                      <a:shade val="88000"/>
                      <a:satMod val="110000"/>
                    </a:schemeClr>
                  </a:solidFill>
                  <a:prstDash val="solid"/>
                </a:ln>
                <a:solidFill>
                  <a:sysClr val="windowText" lastClr="000000"/>
                </a:solidFill>
              </a:rPr>
              <a:t>萬元，貸款結餘為</a:t>
            </a:r>
            <a:r>
              <a:rPr lang="en-US" altLang="zh-TW" sz="3600" b="1" dirty="0" smtClean="0">
                <a:ln w="10541" cmpd="sng">
                  <a:solidFill>
                    <a:schemeClr val="accent1">
                      <a:shade val="88000"/>
                      <a:satMod val="110000"/>
                    </a:schemeClr>
                  </a:solidFill>
                  <a:prstDash val="solid"/>
                </a:ln>
                <a:solidFill>
                  <a:sysClr val="windowText" lastClr="000000"/>
                </a:solidFill>
              </a:rPr>
              <a:t>16</a:t>
            </a:r>
            <a:r>
              <a:rPr lang="zh-TW" altLang="en-US" sz="3600" b="1" dirty="0" smtClean="0">
                <a:ln w="10541" cmpd="sng">
                  <a:solidFill>
                    <a:schemeClr val="accent1">
                      <a:shade val="88000"/>
                      <a:satMod val="110000"/>
                    </a:schemeClr>
                  </a:solidFill>
                  <a:prstDash val="solid"/>
                </a:ln>
                <a:solidFill>
                  <a:sysClr val="windowText" lastClr="000000"/>
                </a:solidFill>
              </a:rPr>
              <a:t>萬元，未積欠利息，因重大傷病社員今日至社協商，請問按正常協商，該筆貸款最多可分幾個月？每年償還本金金額多少？</a:t>
            </a:r>
            <a:endParaRPr lang="zh-TW" altLang="en-US" sz="3600" b="1" dirty="0">
              <a:ln w="10541" cmpd="sng">
                <a:solidFill>
                  <a:schemeClr val="accent1">
                    <a:shade val="88000"/>
                    <a:satMod val="110000"/>
                  </a:schemeClr>
                </a:solidFill>
                <a:prstDash val="solid"/>
              </a:ln>
              <a:solidFill>
                <a:sysClr val="windowText" lastClr="000000"/>
              </a:solidFill>
            </a:endParaRPr>
          </a:p>
        </p:txBody>
      </p:sp>
      <p:sp>
        <p:nvSpPr>
          <p:cNvPr id="8" name="文字方塊 7"/>
          <p:cNvSpPr txBox="1"/>
          <p:nvPr/>
        </p:nvSpPr>
        <p:spPr>
          <a:xfrm>
            <a:off x="428596" y="3500438"/>
            <a:ext cx="7929618"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defRPr/>
            </a:pPr>
            <a:r>
              <a:rPr lang="en-US" altLang="zh-TW" sz="2800" dirty="0" smtClean="0"/>
              <a:t>103/2/22 – 100/5/15 =  33</a:t>
            </a:r>
            <a:r>
              <a:rPr lang="zh-TW" altLang="en-US" sz="2800" dirty="0" smtClean="0"/>
              <a:t>個月</a:t>
            </a:r>
            <a:r>
              <a:rPr lang="en-US" altLang="zh-TW" sz="2800" dirty="0" smtClean="0"/>
              <a:t>(</a:t>
            </a:r>
            <a:r>
              <a:rPr lang="zh-TW" altLang="en-US" sz="2800" dirty="0" smtClean="0"/>
              <a:t>貸款至協議當日</a:t>
            </a:r>
            <a:r>
              <a:rPr lang="en-US" altLang="zh-TW" sz="2800" dirty="0" smtClean="0"/>
              <a:t>)</a:t>
            </a:r>
          </a:p>
          <a:p>
            <a:pPr fontAlgn="auto">
              <a:spcBef>
                <a:spcPts val="0"/>
              </a:spcBef>
              <a:spcAft>
                <a:spcPts val="0"/>
              </a:spcAft>
              <a:defRPr/>
            </a:pPr>
            <a:endParaRPr lang="zh-TW" altLang="en-US" sz="2800" dirty="0" smtClean="0"/>
          </a:p>
          <a:p>
            <a:pPr fontAlgn="auto">
              <a:spcBef>
                <a:spcPts val="0"/>
              </a:spcBef>
              <a:spcAft>
                <a:spcPts val="0"/>
              </a:spcAft>
              <a:defRPr/>
            </a:pPr>
            <a:r>
              <a:rPr lang="en-US" altLang="zh-TW" sz="2800" dirty="0" smtClean="0"/>
              <a:t>※</a:t>
            </a:r>
            <a:r>
              <a:rPr lang="zh-TW" altLang="en-US" sz="2800" dirty="0" smtClean="0"/>
              <a:t>協議最高年限：</a:t>
            </a:r>
            <a:endParaRPr lang="en-US" altLang="zh-TW" sz="2800" dirty="0" smtClean="0"/>
          </a:p>
          <a:p>
            <a:pPr fontAlgn="auto">
              <a:spcBef>
                <a:spcPts val="0"/>
              </a:spcBef>
              <a:spcAft>
                <a:spcPts val="0"/>
              </a:spcAft>
              <a:defRPr/>
            </a:pPr>
            <a:r>
              <a:rPr lang="en-US" altLang="zh-TW" sz="2800" dirty="0" smtClean="0"/>
              <a:t>       120</a:t>
            </a:r>
            <a:r>
              <a:rPr lang="zh-TW" altLang="en-US" sz="2800" dirty="0" smtClean="0"/>
              <a:t>個月 </a:t>
            </a:r>
            <a:r>
              <a:rPr lang="en-US" altLang="zh-TW" sz="2800" dirty="0" smtClean="0"/>
              <a:t>– 33</a:t>
            </a:r>
            <a:r>
              <a:rPr lang="zh-TW" altLang="en-US" sz="2800" dirty="0" smtClean="0"/>
              <a:t>個月 </a:t>
            </a:r>
            <a:r>
              <a:rPr lang="en-US" altLang="zh-TW" sz="2800" dirty="0" smtClean="0"/>
              <a:t>=  87</a:t>
            </a:r>
            <a:r>
              <a:rPr lang="zh-TW" altLang="en-US" sz="2800" dirty="0" smtClean="0"/>
              <a:t>個月</a:t>
            </a:r>
            <a:endParaRPr lang="en-US" altLang="zh-TW" sz="2800" dirty="0" smtClean="0"/>
          </a:p>
          <a:p>
            <a:pPr fontAlgn="auto">
              <a:spcBef>
                <a:spcPts val="0"/>
              </a:spcBef>
              <a:spcAft>
                <a:spcPts val="0"/>
              </a:spcAft>
              <a:defRPr/>
            </a:pPr>
            <a:r>
              <a:rPr lang="en-US" altLang="zh-TW" sz="2800" dirty="0" smtClean="0"/>
              <a:t>※</a:t>
            </a:r>
            <a:r>
              <a:rPr lang="zh-TW" altLang="en-US" sz="2800" dirty="0" smtClean="0"/>
              <a:t>每年最少還貸款結餘的</a:t>
            </a:r>
            <a:r>
              <a:rPr lang="en-US" altLang="zh-TW" sz="2800" dirty="0" smtClean="0"/>
              <a:t>1.6</a:t>
            </a:r>
            <a:r>
              <a:rPr lang="zh-TW" altLang="en-US" sz="2800" dirty="0" smtClean="0"/>
              <a:t>萬元：</a:t>
            </a:r>
            <a:endParaRPr lang="en-US" altLang="zh-TW" sz="2800" dirty="0" smtClean="0"/>
          </a:p>
          <a:p>
            <a:pPr fontAlgn="auto">
              <a:spcBef>
                <a:spcPts val="0"/>
              </a:spcBef>
              <a:spcAft>
                <a:spcPts val="0"/>
              </a:spcAft>
              <a:defRPr/>
            </a:pPr>
            <a:r>
              <a:rPr lang="en-US" altLang="zh-TW" sz="2800" dirty="0" smtClean="0"/>
              <a:t>       16</a:t>
            </a:r>
            <a:r>
              <a:rPr lang="zh-TW" altLang="en-US" sz="2800" dirty="0" smtClean="0"/>
              <a:t>萬 </a:t>
            </a:r>
            <a:r>
              <a:rPr lang="en-US" altLang="zh-TW" sz="2800" dirty="0" smtClean="0"/>
              <a:t>/ 87</a:t>
            </a:r>
            <a:r>
              <a:rPr lang="zh-TW" altLang="en-US" sz="2800" dirty="0" smtClean="0"/>
              <a:t>個月 </a:t>
            </a:r>
            <a:r>
              <a:rPr lang="en-US" altLang="zh-TW" sz="2800" dirty="0" smtClean="0"/>
              <a:t>= 1,839</a:t>
            </a:r>
            <a:r>
              <a:rPr lang="zh-TW" altLang="en-US" sz="2800" dirty="0" smtClean="0"/>
              <a:t>元   </a:t>
            </a:r>
            <a:endParaRPr lang="en-US" altLang="zh-TW" sz="2800" dirty="0" smtClean="0"/>
          </a:p>
          <a:p>
            <a:pPr fontAlgn="auto">
              <a:spcBef>
                <a:spcPts val="0"/>
              </a:spcBef>
              <a:spcAft>
                <a:spcPts val="0"/>
              </a:spcAft>
              <a:defRPr/>
            </a:pPr>
            <a:r>
              <a:rPr lang="en-US" altLang="zh-TW" sz="2800" dirty="0" smtClean="0"/>
              <a:t>       </a:t>
            </a:r>
            <a:r>
              <a:rPr lang="zh-TW" altLang="en-US" sz="2800" dirty="0" smtClean="0"/>
              <a:t>年度還款本金 </a:t>
            </a:r>
            <a:r>
              <a:rPr lang="en-US" altLang="zh-TW" sz="2800" dirty="0" smtClean="0"/>
              <a:t>1,839 x 12 = 22,068 </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1"/>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sunwu\桌面\question-mark.jpg"/>
          <p:cNvPicPr>
            <a:picLocks noChangeAspect="1" noChangeArrowheads="1"/>
          </p:cNvPicPr>
          <p:nvPr/>
        </p:nvPicPr>
        <p:blipFill>
          <a:blip r:embed="rId2"/>
          <a:srcRect/>
          <a:stretch>
            <a:fillRect/>
          </a:stretch>
        </p:blipFill>
        <p:spPr bwMode="auto">
          <a:xfrm>
            <a:off x="285720" y="3500438"/>
            <a:ext cx="3000396" cy="3000396"/>
          </a:xfrm>
          <a:prstGeom prst="rect">
            <a:avLst/>
          </a:prstGeom>
          <a:noFill/>
        </p:spPr>
      </p:pic>
      <p:sp>
        <p:nvSpPr>
          <p:cNvPr id="6" name="文字方塊 5"/>
          <p:cNvSpPr txBox="1"/>
          <p:nvPr/>
        </p:nvSpPr>
        <p:spPr>
          <a:xfrm>
            <a:off x="357158" y="428604"/>
            <a:ext cx="8001056" cy="2862322"/>
          </a:xfrm>
          <a:prstGeom prst="rect">
            <a:avLst/>
          </a:prstGeom>
          <a:noFill/>
        </p:spPr>
        <p:txBody>
          <a:bodyPr wrap="square" rtlCol="0">
            <a:spAutoFit/>
          </a:bodyPr>
          <a:lstStyle/>
          <a:p>
            <a:r>
              <a:rPr lang="zh-TW" altLang="en-US" sz="3600" b="1" dirty="0" smtClean="0">
                <a:ln w="10541" cmpd="sng">
                  <a:solidFill>
                    <a:schemeClr val="accent1">
                      <a:shade val="88000"/>
                      <a:satMod val="110000"/>
                    </a:schemeClr>
                  </a:solidFill>
                  <a:prstDash val="solid"/>
                </a:ln>
                <a:solidFill>
                  <a:sysClr val="windowText" lastClr="000000"/>
                </a:solidFill>
              </a:rPr>
              <a:t>小明信用貸款日為</a:t>
            </a:r>
            <a:r>
              <a:rPr lang="en-US" altLang="zh-TW" sz="3600" b="1" dirty="0" smtClean="0">
                <a:ln w="10541" cmpd="sng">
                  <a:solidFill>
                    <a:schemeClr val="accent1">
                      <a:shade val="88000"/>
                      <a:satMod val="110000"/>
                    </a:schemeClr>
                  </a:solidFill>
                  <a:prstDash val="solid"/>
                </a:ln>
                <a:solidFill>
                  <a:sysClr val="windowText" lastClr="000000"/>
                </a:solidFill>
              </a:rPr>
              <a:t>99/5/15</a:t>
            </a:r>
            <a:r>
              <a:rPr lang="zh-TW" altLang="en-US" sz="3600" b="1" dirty="0" smtClean="0">
                <a:ln w="10541" cmpd="sng">
                  <a:solidFill>
                    <a:schemeClr val="accent1">
                      <a:shade val="88000"/>
                      <a:satMod val="110000"/>
                    </a:schemeClr>
                  </a:solidFill>
                  <a:prstDash val="solid"/>
                </a:ln>
                <a:solidFill>
                  <a:sysClr val="windowText" lastClr="000000"/>
                </a:solidFill>
              </a:rPr>
              <a:t>，貸款金額為</a:t>
            </a:r>
            <a:r>
              <a:rPr lang="en-US" altLang="zh-TW" sz="3600" b="1" dirty="0" smtClean="0">
                <a:ln w="10541" cmpd="sng">
                  <a:solidFill>
                    <a:schemeClr val="accent1">
                      <a:shade val="88000"/>
                      <a:satMod val="110000"/>
                    </a:schemeClr>
                  </a:solidFill>
                  <a:prstDash val="solid"/>
                </a:ln>
                <a:solidFill>
                  <a:sysClr val="windowText" lastClr="000000"/>
                </a:solidFill>
              </a:rPr>
              <a:t>40</a:t>
            </a:r>
            <a:r>
              <a:rPr lang="zh-TW" altLang="en-US" sz="3600" b="1" dirty="0" smtClean="0">
                <a:ln w="10541" cmpd="sng">
                  <a:solidFill>
                    <a:schemeClr val="accent1">
                      <a:shade val="88000"/>
                      <a:satMod val="110000"/>
                    </a:schemeClr>
                  </a:solidFill>
                  <a:prstDash val="solid"/>
                </a:ln>
                <a:solidFill>
                  <a:sysClr val="windowText" lastClr="000000"/>
                </a:solidFill>
              </a:rPr>
              <a:t>萬元，貸款結餘為</a:t>
            </a:r>
            <a:r>
              <a:rPr lang="en-US" altLang="zh-TW" sz="3600" b="1" dirty="0" smtClean="0">
                <a:ln w="10541" cmpd="sng">
                  <a:solidFill>
                    <a:schemeClr val="accent1">
                      <a:shade val="88000"/>
                      <a:satMod val="110000"/>
                    </a:schemeClr>
                  </a:solidFill>
                  <a:prstDash val="solid"/>
                </a:ln>
                <a:solidFill>
                  <a:sysClr val="windowText" lastClr="000000"/>
                </a:solidFill>
              </a:rPr>
              <a:t>18</a:t>
            </a:r>
            <a:r>
              <a:rPr lang="zh-TW" altLang="en-US" sz="3600" b="1" dirty="0" smtClean="0">
                <a:ln w="10541" cmpd="sng">
                  <a:solidFill>
                    <a:schemeClr val="accent1">
                      <a:shade val="88000"/>
                      <a:satMod val="110000"/>
                    </a:schemeClr>
                  </a:solidFill>
                  <a:prstDash val="solid"/>
                </a:ln>
                <a:solidFill>
                  <a:sysClr val="windowText" lastClr="000000"/>
                </a:solidFill>
              </a:rPr>
              <a:t>萬元，因重大傷病無法負擔，社員今日至社協商，請問按正常協商，該筆貸款最多可分幾個月？每年償還本金金額多少？</a:t>
            </a:r>
            <a:endParaRPr lang="zh-TW" altLang="en-US" sz="3600" b="1" dirty="0">
              <a:ln w="10541" cmpd="sng">
                <a:solidFill>
                  <a:schemeClr val="accent1">
                    <a:shade val="88000"/>
                    <a:satMod val="110000"/>
                  </a:schemeClr>
                </a:solidFill>
                <a:prstDash val="solid"/>
              </a:ln>
              <a:solidFill>
                <a:sysClr val="windowText" lastClr="000000"/>
              </a:solidFill>
            </a:endParaRPr>
          </a:p>
        </p:txBody>
      </p:sp>
      <p:sp>
        <p:nvSpPr>
          <p:cNvPr id="7" name="文字方塊 6"/>
          <p:cNvSpPr txBox="1"/>
          <p:nvPr/>
        </p:nvSpPr>
        <p:spPr>
          <a:xfrm>
            <a:off x="428596" y="3500438"/>
            <a:ext cx="7929618"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defRPr/>
            </a:pPr>
            <a:r>
              <a:rPr lang="en-US" altLang="zh-TW" sz="2800" dirty="0" smtClean="0"/>
              <a:t>103/2/22 – 99/5/15 =  45</a:t>
            </a:r>
            <a:r>
              <a:rPr lang="zh-TW" altLang="en-US" sz="2800" dirty="0" smtClean="0"/>
              <a:t>個月</a:t>
            </a:r>
            <a:r>
              <a:rPr lang="en-US" altLang="zh-TW" sz="2800" dirty="0" smtClean="0"/>
              <a:t>(</a:t>
            </a:r>
            <a:r>
              <a:rPr lang="zh-TW" altLang="en-US" sz="2800" dirty="0" smtClean="0"/>
              <a:t>貸款至協議當日</a:t>
            </a:r>
            <a:r>
              <a:rPr lang="en-US" altLang="zh-TW" sz="2800" dirty="0" smtClean="0"/>
              <a:t>)</a:t>
            </a:r>
          </a:p>
          <a:p>
            <a:pPr fontAlgn="auto">
              <a:spcBef>
                <a:spcPts val="0"/>
              </a:spcBef>
              <a:spcAft>
                <a:spcPts val="0"/>
              </a:spcAft>
              <a:defRPr/>
            </a:pPr>
            <a:endParaRPr lang="zh-TW" altLang="en-US" sz="2800" dirty="0" smtClean="0"/>
          </a:p>
          <a:p>
            <a:pPr fontAlgn="auto">
              <a:spcBef>
                <a:spcPts val="0"/>
              </a:spcBef>
              <a:spcAft>
                <a:spcPts val="0"/>
              </a:spcAft>
              <a:defRPr/>
            </a:pPr>
            <a:r>
              <a:rPr lang="en-US" altLang="zh-TW" sz="2800" dirty="0" smtClean="0"/>
              <a:t>※</a:t>
            </a:r>
            <a:r>
              <a:rPr lang="zh-TW" altLang="en-US" sz="2800" dirty="0" smtClean="0"/>
              <a:t>協議最高年限：</a:t>
            </a:r>
            <a:endParaRPr lang="en-US" altLang="zh-TW" sz="2800" dirty="0" smtClean="0"/>
          </a:p>
          <a:p>
            <a:pPr fontAlgn="auto">
              <a:spcBef>
                <a:spcPts val="0"/>
              </a:spcBef>
              <a:spcAft>
                <a:spcPts val="0"/>
              </a:spcAft>
              <a:defRPr/>
            </a:pPr>
            <a:r>
              <a:rPr lang="en-US" altLang="zh-TW" sz="2800" dirty="0" smtClean="0"/>
              <a:t>       120</a:t>
            </a:r>
            <a:r>
              <a:rPr lang="zh-TW" altLang="en-US" sz="2800" dirty="0" smtClean="0"/>
              <a:t>個月 </a:t>
            </a:r>
            <a:r>
              <a:rPr lang="en-US" altLang="zh-TW" sz="2800" dirty="0" smtClean="0"/>
              <a:t>– 45</a:t>
            </a:r>
            <a:r>
              <a:rPr lang="zh-TW" altLang="en-US" sz="2800" dirty="0" smtClean="0"/>
              <a:t>個月 </a:t>
            </a:r>
            <a:r>
              <a:rPr lang="en-US" altLang="zh-TW" sz="2800" dirty="0" smtClean="0"/>
              <a:t>=  75</a:t>
            </a:r>
            <a:r>
              <a:rPr lang="zh-TW" altLang="en-US" sz="2800" dirty="0" smtClean="0"/>
              <a:t>個月</a:t>
            </a:r>
            <a:endParaRPr lang="en-US" altLang="zh-TW" sz="2800" dirty="0" smtClean="0"/>
          </a:p>
          <a:p>
            <a:pPr fontAlgn="auto">
              <a:spcBef>
                <a:spcPts val="0"/>
              </a:spcBef>
              <a:spcAft>
                <a:spcPts val="0"/>
              </a:spcAft>
              <a:defRPr/>
            </a:pPr>
            <a:r>
              <a:rPr lang="en-US" altLang="zh-TW" sz="2800" dirty="0" smtClean="0"/>
              <a:t>※</a:t>
            </a:r>
            <a:r>
              <a:rPr lang="zh-TW" altLang="en-US" sz="2800" dirty="0" smtClean="0"/>
              <a:t>每年最少還貸款結餘的</a:t>
            </a:r>
            <a:r>
              <a:rPr lang="en-US" altLang="zh-TW" sz="2800" dirty="0" smtClean="0"/>
              <a:t>1.8</a:t>
            </a:r>
            <a:r>
              <a:rPr lang="zh-TW" altLang="en-US" sz="2800" dirty="0" smtClean="0"/>
              <a:t>萬元：</a:t>
            </a:r>
            <a:endParaRPr lang="en-US" altLang="zh-TW" sz="2800" dirty="0" smtClean="0"/>
          </a:p>
          <a:p>
            <a:pPr fontAlgn="auto">
              <a:spcBef>
                <a:spcPts val="0"/>
              </a:spcBef>
              <a:spcAft>
                <a:spcPts val="0"/>
              </a:spcAft>
              <a:defRPr/>
            </a:pPr>
            <a:r>
              <a:rPr lang="en-US" altLang="zh-TW" sz="2800" dirty="0" smtClean="0"/>
              <a:t>       18</a:t>
            </a:r>
            <a:r>
              <a:rPr lang="zh-TW" altLang="en-US" sz="2800" dirty="0" smtClean="0"/>
              <a:t>萬 </a:t>
            </a:r>
            <a:r>
              <a:rPr lang="en-US" altLang="zh-TW" sz="2800" dirty="0" smtClean="0"/>
              <a:t>/ 75</a:t>
            </a:r>
            <a:r>
              <a:rPr lang="zh-TW" altLang="en-US" sz="2800" dirty="0" smtClean="0"/>
              <a:t>個月 </a:t>
            </a:r>
            <a:r>
              <a:rPr lang="en-US" altLang="zh-TW" sz="2800" dirty="0" smtClean="0"/>
              <a:t>= 2,400</a:t>
            </a:r>
            <a:r>
              <a:rPr lang="zh-TW" altLang="en-US" sz="2800" dirty="0" smtClean="0"/>
              <a:t>元   </a:t>
            </a:r>
            <a:endParaRPr lang="en-US" altLang="zh-TW" sz="2800" dirty="0" smtClean="0"/>
          </a:p>
          <a:p>
            <a:pPr fontAlgn="auto">
              <a:spcBef>
                <a:spcPts val="0"/>
              </a:spcBef>
              <a:spcAft>
                <a:spcPts val="0"/>
              </a:spcAft>
              <a:defRPr/>
            </a:pPr>
            <a:r>
              <a:rPr lang="en-US" altLang="zh-TW" sz="2800" dirty="0" smtClean="0"/>
              <a:t>       </a:t>
            </a:r>
            <a:r>
              <a:rPr lang="zh-TW" altLang="en-US" sz="2800" dirty="0" smtClean="0"/>
              <a:t>年度還款本金 </a:t>
            </a:r>
            <a:r>
              <a:rPr lang="en-US" altLang="zh-TW" sz="2800" dirty="0" smtClean="0"/>
              <a:t>2,400 x 12 = 28,800 </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357158" y="285728"/>
            <a:ext cx="8358246" cy="646331"/>
          </a:xfrm>
          <a:prstGeom prst="rect">
            <a:avLst/>
          </a:prstGeom>
        </p:spPr>
        <p:style>
          <a:lnRef idx="3">
            <a:schemeClr val="lt1"/>
          </a:lnRef>
          <a:fillRef idx="1">
            <a:schemeClr val="accent1"/>
          </a:fillRef>
          <a:effectRef idx="1">
            <a:schemeClr val="accent1"/>
          </a:effectRef>
          <a:fontRef idx="minor">
            <a:schemeClr val="lt1"/>
          </a:fontRef>
        </p:style>
        <p:txBody>
          <a:bodyPr vert="horz" anchor="b">
            <a:normAutofit/>
          </a:bodyPr>
          <a:lstStyle/>
          <a:p>
            <a:pPr>
              <a:spcBef>
                <a:spcPct val="0"/>
              </a:spcBef>
            </a:pPr>
            <a:r>
              <a:rPr lang="zh-TW" altLang="en-US" sz="3600" b="1" cap="small" dirty="0" smtClean="0">
                <a:solidFill>
                  <a:schemeClr val="lt1"/>
                </a:solidFill>
                <a:latin typeface="微軟正黑體" pitchFamily="34" charset="-120"/>
                <a:ea typeface="微軟正黑體" pitchFamily="34" charset="-120"/>
              </a:rPr>
              <a:t>擔保放款</a:t>
            </a:r>
            <a:r>
              <a:rPr lang="zh-TW" altLang="en-US" sz="3200" cap="small" dirty="0" smtClean="0">
                <a:solidFill>
                  <a:schemeClr val="lt1"/>
                </a:solidFill>
                <a:latin typeface="微軟正黑體" pitchFamily="34" charset="-120"/>
                <a:ea typeface="微軟正黑體" pitchFamily="34" charset="-120"/>
              </a:rPr>
              <a:t>協商成立條件</a:t>
            </a:r>
          </a:p>
        </p:txBody>
      </p:sp>
      <p:sp>
        <p:nvSpPr>
          <p:cNvPr id="16" name="標題 1"/>
          <p:cNvSpPr txBox="1">
            <a:spLocks/>
          </p:cNvSpPr>
          <p:nvPr/>
        </p:nvSpPr>
        <p:spPr>
          <a:xfrm>
            <a:off x="352125" y="2300270"/>
            <a:ext cx="4214842" cy="2071702"/>
          </a:xfrm>
          <a:prstGeom prst="rect">
            <a:avLst/>
          </a:prstGeom>
          <a:effectLst>
            <a:glow rad="228600">
              <a:schemeClr val="accent1">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1" i="0" u="none" strike="noStrike" kern="1200" cap="none" spc="0" normalizeH="0" baseline="0" noProof="0" dirty="0" smtClean="0">
                <a:ln>
                  <a:noFill/>
                </a:ln>
                <a:solidFill>
                  <a:schemeClr val="tx1"/>
                </a:solidFill>
                <a:effectLst/>
                <a:uLnTx/>
                <a:uFillTx/>
                <a:latin typeface="+mj-ea"/>
                <a:ea typeface="+mj-ea"/>
                <a:cs typeface="+mj-cs"/>
              </a:rPr>
              <a:t>協議日</a:t>
            </a:r>
            <a:r>
              <a:rPr kumimoji="0" lang="en-US" altLang="zh-TW" sz="4000" b="1" i="0" u="none" strike="noStrike" kern="1200" cap="none" spc="0" normalizeH="0" baseline="0" noProof="0" dirty="0" smtClean="0">
                <a:ln>
                  <a:noFill/>
                </a:ln>
                <a:solidFill>
                  <a:schemeClr val="tx1"/>
                </a:solidFill>
                <a:effectLst/>
                <a:uLnTx/>
                <a:uFillTx/>
                <a:latin typeface="+mj-ea"/>
                <a:ea typeface="+mj-ea"/>
                <a:cs typeface="+mj-cs"/>
              </a:rPr>
              <a:t>~</a:t>
            </a:r>
            <a:r>
              <a:rPr kumimoji="0" lang="zh-TW" altLang="en-US" sz="4000" b="1" i="0" u="none" strike="noStrike" kern="1200" cap="none" spc="0" normalizeH="0" baseline="0" noProof="0" dirty="0" smtClean="0">
                <a:ln>
                  <a:noFill/>
                </a:ln>
                <a:solidFill>
                  <a:schemeClr val="tx1"/>
                </a:solidFill>
                <a:effectLst/>
                <a:uLnTx/>
                <a:uFillTx/>
                <a:latin typeface="+mj-ea"/>
                <a:ea typeface="+mj-ea"/>
                <a:cs typeface="+mj-cs"/>
              </a:rPr>
              <a:t>到期日</a:t>
            </a:r>
            <a:r>
              <a:rPr lang="en-US" altLang="zh-TW" sz="4000" b="1" dirty="0" smtClean="0">
                <a:solidFill>
                  <a:schemeClr val="tx1"/>
                </a:solidFill>
                <a:latin typeface="+mj-ea"/>
                <a:ea typeface="+mj-ea"/>
                <a:cs typeface="+mj-cs"/>
              </a:rPr>
              <a:t> x 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TW" altLang="en-US" sz="3600" b="1" i="0" u="none" strike="noStrike" kern="1200" cap="none" spc="0" normalizeH="0" baseline="0" noProof="0" dirty="0">
              <a:ln>
                <a:noFill/>
              </a:ln>
              <a:solidFill>
                <a:schemeClr val="bg1"/>
              </a:solidFill>
              <a:effectLst/>
              <a:uLnTx/>
              <a:uFillTx/>
              <a:latin typeface="+mj-ea"/>
              <a:ea typeface="+mj-ea"/>
              <a:cs typeface="+mj-cs"/>
            </a:endParaRPr>
          </a:p>
        </p:txBody>
      </p:sp>
      <p:sp>
        <p:nvSpPr>
          <p:cNvPr id="17" name="標題 1"/>
          <p:cNvSpPr>
            <a:spLocks noGrp="1"/>
          </p:cNvSpPr>
          <p:nvPr>
            <p:ph type="title"/>
          </p:nvPr>
        </p:nvSpPr>
        <p:spPr>
          <a:xfrm>
            <a:off x="4645116" y="2319046"/>
            <a:ext cx="4000528" cy="2071702"/>
          </a:xfrm>
          <a:effectLst>
            <a:glow rad="228600">
              <a:schemeClr val="accent1">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pPr algn="ctr"/>
            <a:r>
              <a:rPr lang="zh-TW" altLang="en-US" sz="4000" b="1" dirty="0" smtClean="0">
                <a:solidFill>
                  <a:schemeClr val="tx1"/>
                </a:solidFill>
                <a:latin typeface="+mj-ea"/>
                <a:ea typeface="+mj-ea"/>
              </a:rPr>
              <a:t>協商日</a:t>
            </a:r>
            <a:r>
              <a:rPr lang="en-US" altLang="zh-TW" sz="4000" b="1" dirty="0" smtClean="0">
                <a:solidFill>
                  <a:schemeClr val="tx1"/>
                </a:solidFill>
                <a:latin typeface="+mj-ea"/>
                <a:ea typeface="+mj-ea"/>
              </a:rPr>
              <a:t>+5</a:t>
            </a:r>
            <a:r>
              <a:rPr lang="zh-TW" altLang="en-US" sz="4000" b="1" dirty="0" smtClean="0">
                <a:solidFill>
                  <a:schemeClr val="tx1"/>
                </a:solidFill>
                <a:latin typeface="+mj-ea"/>
                <a:ea typeface="+mj-ea"/>
              </a:rPr>
              <a:t>年</a:t>
            </a:r>
            <a:r>
              <a:rPr lang="en-US" altLang="zh-TW" sz="3600" b="1" dirty="0" smtClean="0">
                <a:latin typeface="+mj-ea"/>
                <a:ea typeface="+mj-ea"/>
              </a:rPr>
              <a:t/>
            </a:r>
            <a:br>
              <a:rPr lang="en-US" altLang="zh-TW" sz="3600" b="1" dirty="0" smtClean="0">
                <a:latin typeface="+mj-ea"/>
                <a:ea typeface="+mj-ea"/>
              </a:rPr>
            </a:br>
            <a:endParaRPr lang="zh-TW" altLang="en-US" sz="3600" b="1" dirty="0">
              <a:latin typeface="+mj-ea"/>
              <a:ea typeface="+mj-ea"/>
            </a:endParaRPr>
          </a:p>
        </p:txBody>
      </p:sp>
      <p:sp>
        <p:nvSpPr>
          <p:cNvPr id="18" name="矩形 17"/>
          <p:cNvSpPr/>
          <p:nvPr/>
        </p:nvSpPr>
        <p:spPr>
          <a:xfrm>
            <a:off x="4714876" y="2500306"/>
            <a:ext cx="385765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r>
              <a:rPr lang="zh-TW" altLang="en-US" sz="2400" dirty="0" smtClean="0">
                <a:solidFill>
                  <a:schemeClr val="tx1"/>
                </a:solidFill>
                <a:latin typeface="+mj-ea"/>
              </a:rPr>
              <a:t>殘餘年限之二倍未滿五年者</a:t>
            </a:r>
            <a:endParaRPr lang="zh-TW" altLang="en-US" sz="2400" dirty="0">
              <a:solidFill>
                <a:schemeClr val="tx1"/>
              </a:solidFill>
            </a:endParaRPr>
          </a:p>
        </p:txBody>
      </p:sp>
      <p:sp>
        <p:nvSpPr>
          <p:cNvPr id="19" name="矩形 18"/>
          <p:cNvSpPr/>
          <p:nvPr/>
        </p:nvSpPr>
        <p:spPr>
          <a:xfrm>
            <a:off x="500034" y="2500306"/>
            <a:ext cx="4000528"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zh-TW" altLang="en-US" sz="2400" dirty="0" smtClean="0">
                <a:solidFill>
                  <a:schemeClr val="tx1"/>
                </a:solidFill>
                <a:latin typeface="+mj-ea"/>
              </a:rPr>
              <a:t>原殘餘年限二倍為限</a:t>
            </a:r>
            <a:endParaRPr lang="zh-TW" altLang="en-US" sz="3200" dirty="0">
              <a:solidFill>
                <a:schemeClr val="tx1"/>
              </a:solidFill>
            </a:endParaRPr>
          </a:p>
        </p:txBody>
      </p:sp>
      <p:sp>
        <p:nvSpPr>
          <p:cNvPr id="22" name="標題 1"/>
          <p:cNvSpPr txBox="1">
            <a:spLocks/>
          </p:cNvSpPr>
          <p:nvPr/>
        </p:nvSpPr>
        <p:spPr>
          <a:xfrm>
            <a:off x="357158" y="1428736"/>
            <a:ext cx="8286808" cy="785818"/>
          </a:xfrm>
          <a:prstGeom prst="rect">
            <a:avLst/>
          </a:prstGeom>
          <a:effectLst>
            <a:glow rad="228600">
              <a:schemeClr val="accent1">
                <a:satMod val="175000"/>
                <a:alpha val="40000"/>
              </a:schemeClr>
            </a:glow>
            <a:outerShdw blurRad="50800" dist="250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vert="horz" lIns="0" rIns="0" bIns="0" anchor="b">
            <a:noAutofit/>
          </a:bodyPr>
          <a:lstStyle/>
          <a:p>
            <a:pPr lvl="0" algn="ctr"/>
            <a:r>
              <a:rPr lang="zh-TW" altLang="en-US" sz="3600" b="1" dirty="0" smtClean="0">
                <a:solidFill>
                  <a:schemeClr val="tx1"/>
                </a:solidFill>
                <a:latin typeface="Victorian LET" pitchFamily="2" charset="0"/>
              </a:rPr>
              <a:t>每年償還本金</a:t>
            </a:r>
            <a:r>
              <a:rPr lang="en-US" altLang="zh-TW" sz="3600" b="1" dirty="0" smtClean="0">
                <a:solidFill>
                  <a:schemeClr val="tx1"/>
                </a:solidFill>
                <a:latin typeface="Victorian LET" pitchFamily="2" charset="0"/>
              </a:rPr>
              <a:t>5%</a:t>
            </a:r>
            <a:r>
              <a:rPr lang="zh-TW" altLang="en-US" sz="3600" b="1" dirty="0" smtClean="0">
                <a:solidFill>
                  <a:schemeClr val="tx1"/>
                </a:solidFill>
                <a:latin typeface="Victorian LET" pitchFamily="2" charset="0"/>
              </a:rPr>
              <a:t>↑</a:t>
            </a:r>
          </a:p>
        </p:txBody>
      </p:sp>
      <p:sp>
        <p:nvSpPr>
          <p:cNvPr id="24" name="文字方塊 23"/>
          <p:cNvSpPr txBox="1"/>
          <p:nvPr/>
        </p:nvSpPr>
        <p:spPr>
          <a:xfrm>
            <a:off x="357158" y="4500570"/>
            <a:ext cx="8286808" cy="1200329"/>
          </a:xfrm>
          <a:prstGeom prst="rect">
            <a:avLst/>
          </a:prstGeom>
          <a:ln/>
          <a:effectLst>
            <a:glow rad="228600">
              <a:schemeClr val="accent4">
                <a:satMod val="175000"/>
                <a:alpha val="40000"/>
              </a:schemeClr>
            </a:glow>
            <a:outerShdw blurRad="50800" dist="20000" dir="5400000" rotWithShape="0">
              <a:srgbClr val="000000">
                <a:alpha val="42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擔保放款</a:t>
            </a:r>
            <a:endPar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to="" calcmode="lin" valueType="num">
                                      <p:cBhvr>
                                        <p:cTn id="7" dur="1" fill="hold"/>
                                        <p:tgtEl>
                                          <p:spTgt spid="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to="" calcmode="lin" valueType="num">
                                      <p:cBhvr>
                                        <p:cTn id="27" dur="1" fill="hold"/>
                                        <p:tgtEl>
                                          <p:spTgt spid="1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571472" y="1285860"/>
          <a:ext cx="7429552" cy="12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a:spLocks noChangeArrowheads="1"/>
          </p:cNvSpPr>
          <p:nvPr/>
        </p:nvSpPr>
        <p:spPr bwMode="auto">
          <a:xfrm>
            <a:off x="571472" y="500042"/>
            <a:ext cx="7643813" cy="492125"/>
          </a:xfrm>
          <a:prstGeom prst="rect">
            <a:avLst/>
          </a:prstGeom>
          <a:noFill/>
          <a:ln w="9525">
            <a:noFill/>
            <a:miter lim="800000"/>
            <a:headEnd/>
            <a:tailEnd/>
          </a:ln>
        </p:spPr>
        <p:txBody>
          <a:bodyPr>
            <a:spAutoFit/>
          </a:bodyPr>
          <a:lstStyle/>
          <a:p>
            <a:r>
              <a:rPr kumimoji="0" lang="zh-TW" altLang="en-US" sz="2600" dirty="0">
                <a:latin typeface="Trebuchet MS" pitchFamily="34" charset="0"/>
                <a:ea typeface="微軟正黑體" pitchFamily="34" charset="-120"/>
              </a:rPr>
              <a:t>社員擔保貸款</a:t>
            </a:r>
            <a:r>
              <a:rPr kumimoji="0" lang="en-US" altLang="zh-TW" sz="2600" dirty="0">
                <a:latin typeface="Trebuchet MS" pitchFamily="34" charset="0"/>
                <a:ea typeface="微軟正黑體" pitchFamily="34" charset="-120"/>
              </a:rPr>
              <a:t>95/1/1</a:t>
            </a:r>
            <a:r>
              <a:rPr kumimoji="0" lang="zh-TW" altLang="en-US" sz="2600" dirty="0">
                <a:latin typeface="Trebuchet MS" pitchFamily="34" charset="0"/>
                <a:ea typeface="微軟正黑體" pitchFamily="34" charset="-120"/>
              </a:rPr>
              <a:t>，分</a:t>
            </a:r>
            <a:r>
              <a:rPr kumimoji="0" lang="en-US" altLang="zh-TW" sz="2600" dirty="0">
                <a:latin typeface="Trebuchet MS" pitchFamily="34" charset="0"/>
                <a:ea typeface="微軟正黑體" pitchFamily="34" charset="-120"/>
              </a:rPr>
              <a:t>190</a:t>
            </a:r>
            <a:r>
              <a:rPr kumimoji="0" lang="zh-TW" altLang="en-US" sz="2600" dirty="0">
                <a:latin typeface="Trebuchet MS" pitchFamily="34" charset="0"/>
                <a:ea typeface="微軟正黑體" pitchFamily="34" charset="-120"/>
              </a:rPr>
              <a:t>期，</a:t>
            </a:r>
            <a:r>
              <a:rPr kumimoji="0" lang="en-US" altLang="zh-TW" sz="2600" dirty="0">
                <a:latin typeface="Trebuchet MS" pitchFamily="34" charset="0"/>
                <a:ea typeface="微軟正黑體" pitchFamily="34" charset="-120"/>
              </a:rPr>
              <a:t>100/1/1</a:t>
            </a:r>
            <a:r>
              <a:rPr kumimoji="0" lang="zh-TW" altLang="en-US" sz="2600" dirty="0">
                <a:latin typeface="Trebuchet MS" pitchFamily="34" charset="0"/>
                <a:ea typeface="微軟正黑體" pitchFamily="34" charset="-120"/>
              </a:rPr>
              <a:t>辦理協議</a:t>
            </a:r>
          </a:p>
        </p:txBody>
      </p:sp>
      <p:sp>
        <p:nvSpPr>
          <p:cNvPr id="6" name="文字方塊 5"/>
          <p:cNvSpPr txBox="1"/>
          <p:nvPr/>
        </p:nvSpPr>
        <p:spPr>
          <a:xfrm>
            <a:off x="571502" y="2857500"/>
            <a:ext cx="7500937" cy="3324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kumimoji="0" lang="en-US" altLang="zh-TW" sz="3200" dirty="0"/>
              <a:t>100/1/1 – 95/1/1 = 60</a:t>
            </a:r>
            <a:r>
              <a:rPr kumimoji="0" lang="zh-TW" altLang="en-US" sz="3200" dirty="0"/>
              <a:t>個月          </a:t>
            </a:r>
            <a:endParaRPr kumimoji="0" lang="en-US" altLang="zh-TW" sz="3200" dirty="0"/>
          </a:p>
          <a:p>
            <a:pPr fontAlgn="auto">
              <a:spcBef>
                <a:spcPts val="0"/>
              </a:spcBef>
              <a:spcAft>
                <a:spcPts val="0"/>
              </a:spcAft>
              <a:defRPr/>
            </a:pPr>
            <a:r>
              <a:rPr kumimoji="0" lang="zh-TW" altLang="en-US" sz="3200" dirty="0"/>
              <a:t>殘餘年為：</a:t>
            </a:r>
            <a:r>
              <a:rPr kumimoji="0" lang="en-US" altLang="zh-TW" sz="3200" dirty="0"/>
              <a:t>190</a:t>
            </a:r>
            <a:r>
              <a:rPr kumimoji="0" lang="zh-TW" altLang="en-US" sz="3200" dirty="0"/>
              <a:t>個月</a:t>
            </a:r>
            <a:r>
              <a:rPr kumimoji="0" lang="en-US" altLang="zh-TW" sz="3200" dirty="0"/>
              <a:t> – 60</a:t>
            </a:r>
            <a:r>
              <a:rPr kumimoji="0" lang="zh-TW" altLang="en-US" sz="3200" dirty="0"/>
              <a:t>個月 </a:t>
            </a:r>
            <a:r>
              <a:rPr kumimoji="0" lang="en-US" altLang="zh-TW" sz="3200" dirty="0"/>
              <a:t>= 130</a:t>
            </a:r>
            <a:r>
              <a:rPr kumimoji="0" lang="zh-TW" altLang="en-US" sz="3200" dirty="0"/>
              <a:t>個月</a:t>
            </a:r>
            <a:endParaRPr kumimoji="0" lang="en-US" altLang="zh-TW" sz="3200" dirty="0"/>
          </a:p>
          <a:p>
            <a:pPr fontAlgn="auto">
              <a:spcBef>
                <a:spcPts val="0"/>
              </a:spcBef>
              <a:spcAft>
                <a:spcPts val="0"/>
              </a:spcAft>
              <a:defRPr/>
            </a:pPr>
            <a:endParaRPr kumimoji="0" lang="en-US" altLang="zh-TW" sz="3200" dirty="0"/>
          </a:p>
          <a:p>
            <a:pPr fontAlgn="auto">
              <a:spcBef>
                <a:spcPts val="0"/>
              </a:spcBef>
              <a:spcAft>
                <a:spcPts val="0"/>
              </a:spcAft>
              <a:defRPr/>
            </a:pPr>
            <a:r>
              <a:rPr kumimoji="0" lang="en-US" altLang="zh-TW" sz="3200" dirty="0"/>
              <a:t>※</a:t>
            </a:r>
            <a:r>
              <a:rPr kumimoji="0" lang="zh-TW" altLang="en-US" sz="3200" dirty="0"/>
              <a:t>協議</a:t>
            </a:r>
            <a:r>
              <a:rPr kumimoji="0" lang="zh-TW" altLang="en-US" sz="3200" dirty="0" smtClean="0"/>
              <a:t>最高</a:t>
            </a:r>
            <a:r>
              <a:rPr lang="zh-TW" altLang="en-US" sz="3200" dirty="0" smtClean="0"/>
              <a:t>期數</a:t>
            </a:r>
            <a:r>
              <a:rPr kumimoji="0" lang="zh-TW" altLang="en-US" sz="3200" dirty="0" smtClean="0"/>
              <a:t>：</a:t>
            </a:r>
            <a:endParaRPr kumimoji="0" lang="en-US" altLang="zh-TW" sz="3200" dirty="0"/>
          </a:p>
          <a:p>
            <a:pPr fontAlgn="auto">
              <a:spcBef>
                <a:spcPts val="0"/>
              </a:spcBef>
              <a:spcAft>
                <a:spcPts val="0"/>
              </a:spcAft>
              <a:defRPr/>
            </a:pPr>
            <a:r>
              <a:rPr kumimoji="0" lang="en-US" altLang="zh-TW" sz="3200" dirty="0"/>
              <a:t>130</a:t>
            </a:r>
            <a:r>
              <a:rPr kumimoji="0" lang="zh-TW" altLang="en-US" sz="3200" dirty="0"/>
              <a:t>個月 </a:t>
            </a:r>
            <a:r>
              <a:rPr kumimoji="0" lang="en-US" altLang="zh-TW" sz="3200" dirty="0"/>
              <a:t>x 2 = 260</a:t>
            </a:r>
            <a:r>
              <a:rPr kumimoji="0" lang="zh-TW" altLang="en-US" sz="3200" dirty="0"/>
              <a:t>個月 ，已超過 </a:t>
            </a:r>
            <a:r>
              <a:rPr kumimoji="0" lang="en-US" altLang="zh-TW" sz="3200" dirty="0"/>
              <a:t>240</a:t>
            </a:r>
            <a:r>
              <a:rPr kumimoji="0" lang="zh-TW" altLang="en-US" sz="3200" dirty="0"/>
              <a:t>個月，故實際最多貸放期限為</a:t>
            </a:r>
            <a:r>
              <a:rPr kumimoji="0" lang="en-US" altLang="zh-TW" sz="3200" dirty="0"/>
              <a:t>240</a:t>
            </a:r>
            <a:r>
              <a:rPr kumimoji="0" lang="zh-TW" altLang="en-US" sz="3200" dirty="0"/>
              <a:t>期。</a:t>
            </a:r>
            <a:endParaRPr kumimoji="0" lang="en-US" altLang="zh-TW" sz="3200" dirty="0"/>
          </a:p>
          <a:p>
            <a:pPr fontAlgn="auto">
              <a:spcBef>
                <a:spcPts val="0"/>
              </a:spcBef>
              <a:spcAft>
                <a:spcPts val="0"/>
              </a:spcAft>
              <a:defRPr/>
            </a:pPr>
            <a:endParaRPr kumimoji="0"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7" name="Picture 3" descr="C:\Documents and Settings\Sun\桌面\放款資產評估明細表.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57158" y="428604"/>
            <a:ext cx="8001056" cy="3416320"/>
          </a:xfrm>
          <a:prstGeom prst="rect">
            <a:avLst/>
          </a:prstGeom>
          <a:noFill/>
        </p:spPr>
        <p:txBody>
          <a:bodyPr wrap="square" rtlCol="0">
            <a:spAutoFit/>
          </a:bodyPr>
          <a:lstStyle/>
          <a:p>
            <a:r>
              <a:rPr lang="zh-TW" altLang="en-US" sz="3600" b="1" dirty="0" smtClean="0">
                <a:ln w="10541" cmpd="sng">
                  <a:solidFill>
                    <a:schemeClr val="accent1">
                      <a:shade val="88000"/>
                      <a:satMod val="110000"/>
                    </a:schemeClr>
                  </a:solidFill>
                  <a:prstDash val="solid"/>
                </a:ln>
                <a:solidFill>
                  <a:sysClr val="windowText" lastClr="000000"/>
                </a:solidFill>
              </a:rPr>
              <a:t>大明擔保放款日為</a:t>
            </a:r>
            <a:r>
              <a:rPr lang="en-US" altLang="zh-TW" sz="3600" b="1" dirty="0" smtClean="0">
                <a:ln w="10541" cmpd="sng">
                  <a:solidFill>
                    <a:schemeClr val="accent1">
                      <a:shade val="88000"/>
                      <a:satMod val="110000"/>
                    </a:schemeClr>
                  </a:solidFill>
                  <a:prstDash val="solid"/>
                </a:ln>
                <a:solidFill>
                  <a:sysClr val="windowText" lastClr="000000"/>
                </a:solidFill>
              </a:rPr>
              <a:t>95/2/22</a:t>
            </a:r>
            <a:r>
              <a:rPr lang="zh-TW" altLang="en-US" sz="3600" b="1" dirty="0" smtClean="0">
                <a:ln w="10541" cmpd="sng">
                  <a:solidFill>
                    <a:schemeClr val="accent1">
                      <a:shade val="88000"/>
                      <a:satMod val="110000"/>
                    </a:schemeClr>
                  </a:solidFill>
                  <a:prstDash val="solid"/>
                </a:ln>
                <a:solidFill>
                  <a:sysClr val="windowText" lastClr="000000"/>
                </a:solidFill>
              </a:rPr>
              <a:t>，貸款到期日為</a:t>
            </a:r>
            <a:r>
              <a:rPr lang="en-US" altLang="zh-TW" sz="3600" b="1" dirty="0" smtClean="0">
                <a:ln w="10541" cmpd="sng">
                  <a:solidFill>
                    <a:schemeClr val="accent1">
                      <a:shade val="88000"/>
                      <a:satMod val="110000"/>
                    </a:schemeClr>
                  </a:solidFill>
                  <a:prstDash val="solid"/>
                </a:ln>
                <a:solidFill>
                  <a:sysClr val="windowText" lastClr="000000"/>
                </a:solidFill>
              </a:rPr>
              <a:t>115/2/22</a:t>
            </a:r>
            <a:r>
              <a:rPr lang="zh-TW" altLang="en-US" sz="3600" b="1" dirty="0" smtClean="0">
                <a:ln w="10541" cmpd="sng">
                  <a:solidFill>
                    <a:schemeClr val="accent1">
                      <a:shade val="88000"/>
                      <a:satMod val="110000"/>
                    </a:schemeClr>
                  </a:solidFill>
                  <a:prstDash val="solid"/>
                </a:ln>
                <a:solidFill>
                  <a:sysClr val="windowText" lastClr="000000"/>
                </a:solidFill>
              </a:rPr>
              <a:t>，分</a:t>
            </a:r>
            <a:r>
              <a:rPr lang="en-US" altLang="zh-TW" sz="3600" b="1" dirty="0" smtClean="0">
                <a:ln w="10541" cmpd="sng">
                  <a:solidFill>
                    <a:schemeClr val="accent1">
                      <a:shade val="88000"/>
                      <a:satMod val="110000"/>
                    </a:schemeClr>
                  </a:solidFill>
                  <a:prstDash val="solid"/>
                </a:ln>
                <a:solidFill>
                  <a:sysClr val="windowText" lastClr="000000"/>
                </a:solidFill>
              </a:rPr>
              <a:t>240</a:t>
            </a:r>
            <a:r>
              <a:rPr lang="zh-TW" altLang="en-US" sz="3600" b="1" dirty="0" smtClean="0">
                <a:ln w="10541" cmpd="sng">
                  <a:solidFill>
                    <a:schemeClr val="accent1">
                      <a:shade val="88000"/>
                      <a:satMod val="110000"/>
                    </a:schemeClr>
                  </a:solidFill>
                  <a:prstDash val="solid"/>
                </a:ln>
                <a:solidFill>
                  <a:sysClr val="windowText" lastClr="000000"/>
                </a:solidFill>
              </a:rPr>
              <a:t>期，貸款金額為</a:t>
            </a:r>
            <a:r>
              <a:rPr lang="en-US" altLang="zh-TW" sz="3600" b="1" dirty="0" smtClean="0">
                <a:ln w="10541" cmpd="sng">
                  <a:solidFill>
                    <a:schemeClr val="accent1">
                      <a:shade val="88000"/>
                      <a:satMod val="110000"/>
                    </a:schemeClr>
                  </a:solidFill>
                  <a:prstDash val="solid"/>
                </a:ln>
                <a:solidFill>
                  <a:sysClr val="windowText" lastClr="000000"/>
                </a:solidFill>
              </a:rPr>
              <a:t>200</a:t>
            </a:r>
            <a:r>
              <a:rPr lang="zh-TW" altLang="en-US" sz="3600" b="1" dirty="0" smtClean="0">
                <a:ln w="10541" cmpd="sng">
                  <a:solidFill>
                    <a:schemeClr val="accent1">
                      <a:shade val="88000"/>
                      <a:satMod val="110000"/>
                    </a:schemeClr>
                  </a:solidFill>
                  <a:prstDash val="solid"/>
                </a:ln>
                <a:solidFill>
                  <a:sysClr val="windowText" lastClr="000000"/>
                </a:solidFill>
              </a:rPr>
              <a:t>萬元，貸款結餘為</a:t>
            </a:r>
            <a:r>
              <a:rPr lang="en-US" altLang="zh-TW" sz="3600" b="1" dirty="0" smtClean="0">
                <a:ln w="10541" cmpd="sng">
                  <a:solidFill>
                    <a:schemeClr val="accent1">
                      <a:shade val="88000"/>
                      <a:satMod val="110000"/>
                    </a:schemeClr>
                  </a:solidFill>
                  <a:prstDash val="solid"/>
                </a:ln>
                <a:solidFill>
                  <a:sysClr val="windowText" lastClr="000000"/>
                </a:solidFill>
              </a:rPr>
              <a:t>150</a:t>
            </a:r>
            <a:r>
              <a:rPr lang="zh-TW" altLang="en-US" sz="3600" b="1" dirty="0" smtClean="0">
                <a:ln w="10541" cmpd="sng">
                  <a:solidFill>
                    <a:schemeClr val="accent1">
                      <a:shade val="88000"/>
                      <a:satMod val="110000"/>
                    </a:schemeClr>
                  </a:solidFill>
                  <a:prstDash val="solid"/>
                </a:ln>
                <a:solidFill>
                  <a:sysClr val="windowText" lastClr="000000"/>
                </a:solidFill>
              </a:rPr>
              <a:t>萬元，因意外重傷，社員今日至社協商，請問按正常協商，該筆貸款最多可分幾個月？每年償還本金金額多少？</a:t>
            </a:r>
            <a:endParaRPr lang="zh-TW" altLang="en-US" sz="3600" b="1" dirty="0">
              <a:ln w="10541" cmpd="sng">
                <a:solidFill>
                  <a:schemeClr val="accent1">
                    <a:shade val="88000"/>
                    <a:satMod val="110000"/>
                  </a:schemeClr>
                </a:solidFill>
                <a:prstDash val="solid"/>
              </a:ln>
              <a:solidFill>
                <a:sysClr val="windowText" lastClr="000000"/>
              </a:solidFill>
            </a:endParaRPr>
          </a:p>
        </p:txBody>
      </p:sp>
      <p:sp>
        <p:nvSpPr>
          <p:cNvPr id="6" name="文字方塊 5"/>
          <p:cNvSpPr txBox="1"/>
          <p:nvPr/>
        </p:nvSpPr>
        <p:spPr>
          <a:xfrm>
            <a:off x="214282" y="428604"/>
            <a:ext cx="8501122"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defRPr/>
            </a:pPr>
            <a:r>
              <a:rPr lang="zh-TW" altLang="en-US" sz="3200" dirty="0" smtClean="0"/>
              <a:t>殘餘年限為：</a:t>
            </a:r>
            <a:r>
              <a:rPr lang="en-US" altLang="zh-TW" sz="3200" dirty="0" smtClean="0"/>
              <a:t> </a:t>
            </a:r>
            <a:r>
              <a:rPr lang="zh-TW" altLang="en-US" sz="3200" dirty="0" smtClean="0"/>
              <a:t>協議日至貸款到期日</a:t>
            </a:r>
            <a:endParaRPr lang="en-US" altLang="zh-TW" sz="3200" dirty="0" smtClean="0"/>
          </a:p>
          <a:p>
            <a:pPr fontAlgn="auto">
              <a:spcBef>
                <a:spcPts val="0"/>
              </a:spcBef>
              <a:spcAft>
                <a:spcPts val="0"/>
              </a:spcAft>
              <a:defRPr/>
            </a:pPr>
            <a:r>
              <a:rPr lang="en-US" altLang="zh-TW" sz="3200" dirty="0" smtClean="0"/>
              <a:t>      115/2/22 – 103/2/22 =  144</a:t>
            </a:r>
            <a:r>
              <a:rPr lang="zh-TW" altLang="en-US" sz="3200" dirty="0" smtClean="0"/>
              <a:t>個月</a:t>
            </a:r>
            <a:endParaRPr lang="en-US" altLang="zh-TW" sz="3200" dirty="0" smtClean="0"/>
          </a:p>
          <a:p>
            <a:pPr fontAlgn="auto">
              <a:spcBef>
                <a:spcPts val="0"/>
              </a:spcBef>
              <a:spcAft>
                <a:spcPts val="0"/>
              </a:spcAft>
              <a:defRPr/>
            </a:pPr>
            <a:endParaRPr lang="zh-TW" altLang="en-US" sz="3200" dirty="0" smtClean="0"/>
          </a:p>
          <a:p>
            <a:pPr fontAlgn="auto">
              <a:spcBef>
                <a:spcPts val="0"/>
              </a:spcBef>
              <a:spcAft>
                <a:spcPts val="0"/>
              </a:spcAft>
              <a:defRPr/>
            </a:pPr>
            <a:r>
              <a:rPr lang="en-US" altLang="zh-TW" sz="3200" dirty="0" smtClean="0"/>
              <a:t>※</a:t>
            </a:r>
            <a:r>
              <a:rPr lang="zh-TW" altLang="en-US" sz="3200" dirty="0" smtClean="0"/>
              <a:t>協議最高期數：</a:t>
            </a:r>
            <a:endParaRPr lang="en-US" altLang="zh-TW" sz="3200" dirty="0" smtClean="0"/>
          </a:p>
          <a:p>
            <a:pPr marL="322263" indent="-322263" fontAlgn="auto">
              <a:spcBef>
                <a:spcPts val="0"/>
              </a:spcBef>
              <a:spcAft>
                <a:spcPts val="0"/>
              </a:spcAft>
              <a:defRPr/>
            </a:pPr>
            <a:r>
              <a:rPr lang="en-US" altLang="zh-TW" sz="3200" dirty="0" smtClean="0"/>
              <a:t>   144</a:t>
            </a:r>
            <a:r>
              <a:rPr lang="zh-TW" altLang="en-US" sz="3200" dirty="0" smtClean="0"/>
              <a:t>個月 </a:t>
            </a:r>
            <a:r>
              <a:rPr lang="en-US" altLang="zh-TW" sz="3200" dirty="0" smtClean="0"/>
              <a:t>x 2</a:t>
            </a:r>
            <a:r>
              <a:rPr lang="zh-TW" altLang="en-US" sz="3200" dirty="0" smtClean="0"/>
              <a:t>倍</a:t>
            </a:r>
            <a:r>
              <a:rPr lang="en-US" altLang="zh-TW" sz="3200" dirty="0" smtClean="0"/>
              <a:t> </a:t>
            </a:r>
            <a:r>
              <a:rPr lang="zh-TW" altLang="en-US" sz="3200" dirty="0" smtClean="0"/>
              <a:t> </a:t>
            </a:r>
            <a:r>
              <a:rPr lang="en-US" altLang="zh-TW" sz="3200" dirty="0" smtClean="0"/>
              <a:t>=  288</a:t>
            </a:r>
            <a:r>
              <a:rPr lang="zh-TW" altLang="en-US" sz="3200" dirty="0" smtClean="0"/>
              <a:t>個月，已超過 </a:t>
            </a:r>
            <a:r>
              <a:rPr lang="en-US" altLang="zh-TW" sz="3200" dirty="0" smtClean="0"/>
              <a:t>240</a:t>
            </a:r>
            <a:r>
              <a:rPr lang="zh-TW" altLang="en-US" sz="3200" dirty="0" smtClean="0"/>
              <a:t>個月</a:t>
            </a:r>
            <a:endParaRPr lang="en-US" altLang="zh-TW" sz="3200" dirty="0" smtClean="0"/>
          </a:p>
          <a:p>
            <a:pPr marL="322263" indent="-322263" fontAlgn="auto">
              <a:spcBef>
                <a:spcPts val="0"/>
              </a:spcBef>
              <a:spcAft>
                <a:spcPts val="0"/>
              </a:spcAft>
              <a:defRPr/>
            </a:pPr>
            <a:r>
              <a:rPr lang="en-US" altLang="zh-TW" sz="3200" dirty="0" smtClean="0"/>
              <a:t>                      </a:t>
            </a:r>
            <a:r>
              <a:rPr lang="zh-TW" altLang="en-US" sz="3200" dirty="0" smtClean="0"/>
              <a:t>      故實際最多貸放期限為</a:t>
            </a:r>
            <a:r>
              <a:rPr lang="en-US" altLang="zh-TW" sz="3200" dirty="0" smtClean="0"/>
              <a:t>240</a:t>
            </a:r>
            <a:r>
              <a:rPr lang="zh-TW" altLang="en-US" sz="3200" dirty="0" smtClean="0"/>
              <a:t>期</a:t>
            </a:r>
            <a:endParaRPr lang="en-US" altLang="zh-TW" sz="3200" dirty="0" smtClean="0"/>
          </a:p>
          <a:p>
            <a:pPr fontAlgn="auto">
              <a:spcBef>
                <a:spcPts val="0"/>
              </a:spcBef>
              <a:spcAft>
                <a:spcPts val="0"/>
              </a:spcAft>
              <a:defRPr/>
            </a:pPr>
            <a:r>
              <a:rPr lang="en-US" altLang="zh-TW" sz="3200" dirty="0" smtClean="0"/>
              <a:t>※</a:t>
            </a:r>
            <a:r>
              <a:rPr lang="zh-TW" altLang="en-US" sz="3200" dirty="0" smtClean="0"/>
              <a:t>每年最少還貸款結餘的</a:t>
            </a:r>
            <a:r>
              <a:rPr lang="en-US" altLang="zh-TW" sz="3200" dirty="0" smtClean="0"/>
              <a:t>7.5</a:t>
            </a:r>
            <a:r>
              <a:rPr lang="zh-TW" altLang="en-US" sz="3200" dirty="0" smtClean="0"/>
              <a:t>萬元：</a:t>
            </a:r>
            <a:endParaRPr lang="en-US" altLang="zh-TW" sz="3200" dirty="0" smtClean="0"/>
          </a:p>
          <a:p>
            <a:pPr fontAlgn="auto">
              <a:spcBef>
                <a:spcPts val="0"/>
              </a:spcBef>
              <a:spcAft>
                <a:spcPts val="0"/>
              </a:spcAft>
              <a:defRPr/>
            </a:pPr>
            <a:r>
              <a:rPr lang="zh-TW" altLang="en-US" sz="3200" dirty="0" smtClean="0"/>
              <a:t>  每年應償還本金： </a:t>
            </a:r>
            <a:r>
              <a:rPr lang="en-US" altLang="zh-TW" sz="3200" dirty="0" smtClean="0"/>
              <a:t>150</a:t>
            </a:r>
            <a:r>
              <a:rPr lang="zh-TW" altLang="en-US" sz="3200" dirty="0" smtClean="0"/>
              <a:t>萬 </a:t>
            </a:r>
            <a:r>
              <a:rPr lang="en-US" altLang="zh-TW" sz="3200" dirty="0" smtClean="0"/>
              <a:t>x 5%</a:t>
            </a:r>
            <a:r>
              <a:rPr lang="zh-TW" altLang="en-US" sz="3200" dirty="0" smtClean="0"/>
              <a:t> </a:t>
            </a:r>
            <a:r>
              <a:rPr lang="en-US" altLang="zh-TW" sz="3200" dirty="0" smtClean="0"/>
              <a:t>= 7.5</a:t>
            </a:r>
            <a:r>
              <a:rPr lang="zh-TW" altLang="en-US" sz="3200" dirty="0" smtClean="0"/>
              <a:t>萬</a:t>
            </a:r>
            <a:endParaRPr lang="en-US" altLang="zh-TW" sz="3200" dirty="0" smtClean="0"/>
          </a:p>
          <a:p>
            <a:pPr fontAlgn="auto">
              <a:spcBef>
                <a:spcPts val="0"/>
              </a:spcBef>
              <a:spcAft>
                <a:spcPts val="0"/>
              </a:spcAft>
              <a:defRPr/>
            </a:pPr>
            <a:r>
              <a:rPr lang="zh-TW" altLang="en-US" sz="3200" dirty="0" smtClean="0"/>
              <a:t>  每月應償還本金： </a:t>
            </a:r>
            <a:r>
              <a:rPr lang="en-US" altLang="zh-TW" sz="3200" dirty="0" smtClean="0"/>
              <a:t>7.5</a:t>
            </a:r>
            <a:r>
              <a:rPr lang="zh-TW" altLang="en-US" sz="3200" dirty="0" smtClean="0"/>
              <a:t>萬 </a:t>
            </a:r>
            <a:r>
              <a:rPr lang="en-US" altLang="zh-TW" sz="3200" dirty="0" smtClean="0"/>
              <a:t>/ 12</a:t>
            </a:r>
            <a:r>
              <a:rPr lang="zh-TW" altLang="en-US" sz="3200" dirty="0" smtClean="0"/>
              <a:t>個月 </a:t>
            </a:r>
            <a:r>
              <a:rPr lang="en-US" altLang="zh-TW" sz="3200" dirty="0" smtClean="0"/>
              <a:t>= 6,250</a:t>
            </a:r>
            <a:r>
              <a:rPr lang="zh-TW" altLang="en-US" sz="3200" dirty="0" smtClean="0"/>
              <a:t>元</a:t>
            </a:r>
            <a:endParaRPr lang="en-US" altLang="zh-TW"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1"/>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1285852" y="214290"/>
          <a:ext cx="5286412"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資料庫圖表 2"/>
          <p:cNvGraphicFramePr/>
          <p:nvPr/>
        </p:nvGraphicFramePr>
        <p:xfrm>
          <a:off x="1571604" y="3214686"/>
          <a:ext cx="5286412" cy="3286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7467600" cy="928670"/>
          </a:xfrm>
          <a:ln>
            <a:noFill/>
          </a:ln>
        </p:spPr>
        <p:style>
          <a:lnRef idx="2">
            <a:schemeClr val="accent2"/>
          </a:lnRef>
          <a:fillRef idx="1">
            <a:schemeClr val="lt1"/>
          </a:fillRef>
          <a:effectRef idx="0">
            <a:schemeClr val="accent2"/>
          </a:effectRef>
          <a:fontRef idx="minor">
            <a:schemeClr val="dk1"/>
          </a:fontRef>
        </p:style>
        <p:txBody>
          <a:bodyPr/>
          <a:lstStyle/>
          <a:p>
            <a:r>
              <a:rPr lang="zh-TW" altLang="en-US" dirty="0" smtClean="0"/>
              <a:t>協議前的預備</a:t>
            </a:r>
            <a:endParaRPr lang="zh-TW" altLang="en-US" dirty="0"/>
          </a:p>
        </p:txBody>
      </p:sp>
      <p:sp>
        <p:nvSpPr>
          <p:cNvPr id="3" name="內容版面配置區 2"/>
          <p:cNvSpPr>
            <a:spLocks noGrp="1"/>
          </p:cNvSpPr>
          <p:nvPr>
            <p:ph sz="quarter" idx="1"/>
          </p:nvPr>
        </p:nvSpPr>
        <p:spPr>
          <a:xfrm>
            <a:off x="428596" y="1357298"/>
            <a:ext cx="7858180" cy="5286412"/>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zh-TW" altLang="en-US" sz="3200" dirty="0" smtClean="0">
                <a:latin typeface="標楷體" pitchFamily="65" charset="-120"/>
                <a:ea typeface="標楷體" pitchFamily="65" charset="-120"/>
              </a:rPr>
              <a:t>社員借款時間</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貸款結餘及其他欠付金額</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還款紀錄表</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應收利息試算表</a:t>
            </a:r>
            <a:r>
              <a:rPr lang="en-US" altLang="zh-TW" sz="3200" dirty="0" smtClean="0">
                <a:latin typeface="標楷體" pitchFamily="65" charset="-120"/>
                <a:ea typeface="標楷體" pitchFamily="65" charset="-120"/>
              </a:rPr>
              <a:t>)</a:t>
            </a:r>
          </a:p>
          <a:p>
            <a:r>
              <a:rPr lang="zh-TW" altLang="en-US" sz="3200" dirty="0" smtClean="0">
                <a:latin typeface="標楷體" pitchFamily="65" charset="-120"/>
                <a:ea typeface="標楷體" pitchFamily="65" charset="-120"/>
              </a:rPr>
              <a:t>提供可協議之底限</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期數</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金額</a:t>
            </a:r>
            <a:r>
              <a:rPr lang="en-US" altLang="zh-TW" sz="3200" dirty="0" smtClean="0">
                <a:latin typeface="標楷體" pitchFamily="65" charset="-120"/>
                <a:ea typeface="標楷體" pitchFamily="65" charset="-120"/>
              </a:rPr>
              <a:t>)</a:t>
            </a:r>
          </a:p>
          <a:p>
            <a:r>
              <a:rPr lang="zh-TW" altLang="en-US" sz="3200" dirty="0" smtClean="0">
                <a:latin typeface="標楷體" pitchFamily="65" charset="-120"/>
                <a:ea typeface="標楷體" pitchFamily="65" charset="-120"/>
              </a:rPr>
              <a:t>協議分期償還契約書</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協商會議簽到簿</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社員提出申請之原因及目的</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催收程序之進度</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社員家境及外在狀況</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社員財產清單</a:t>
            </a:r>
            <a:endParaRPr lang="en-US" altLang="zh-TW" sz="3200" dirty="0" smtClean="0">
              <a:latin typeface="標楷體" pitchFamily="65" charset="-120"/>
              <a:ea typeface="標楷體" pitchFamily="65" charset="-120"/>
            </a:endParaRPr>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28596" y="428604"/>
            <a:ext cx="7467600" cy="642918"/>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000" b="0" i="0" u="none" strike="noStrike" kern="1200" cap="small" spc="0" normalizeH="0" baseline="0" noProof="0" dirty="0" smtClean="0">
                <a:ln>
                  <a:noFill/>
                </a:ln>
                <a:solidFill>
                  <a:schemeClr val="dk1"/>
                </a:solidFill>
                <a:effectLst/>
                <a:uLnTx/>
                <a:uFillTx/>
                <a:latin typeface="+mn-lt"/>
                <a:ea typeface="+mn-ea"/>
                <a:cs typeface="+mn-cs"/>
              </a:rPr>
              <a:t>利息及違約金試算</a:t>
            </a:r>
            <a:endParaRPr kumimoji="0" lang="zh-TW" alt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3" name="內容版面配置區 2"/>
          <p:cNvSpPr>
            <a:spLocks noGrp="1"/>
          </p:cNvSpPr>
          <p:nvPr>
            <p:ph sz="quarter" idx="1"/>
          </p:nvPr>
        </p:nvSpPr>
        <p:spPr>
          <a:xfrm>
            <a:off x="500034" y="1571612"/>
            <a:ext cx="7467600" cy="1571636"/>
          </a:xfrm>
        </p:spPr>
        <p:style>
          <a:lnRef idx="2">
            <a:schemeClr val="accent1"/>
          </a:lnRef>
          <a:fillRef idx="1">
            <a:schemeClr val="lt1"/>
          </a:fillRef>
          <a:effectRef idx="0">
            <a:schemeClr val="accent1"/>
          </a:effectRef>
          <a:fontRef idx="minor">
            <a:schemeClr val="dk1"/>
          </a:fontRef>
        </p:style>
        <p:txBody>
          <a:bodyPr>
            <a:normAutofit/>
          </a:bodyPr>
          <a:lstStyle/>
          <a:p>
            <a:r>
              <a:rPr lang="zh-TW" altLang="en-US" sz="2800" dirty="0" smtClean="0"/>
              <a:t>支轉按</a:t>
            </a:r>
            <a:r>
              <a:rPr lang="en-US" altLang="zh-TW" sz="2800" dirty="0" smtClean="0"/>
              <a:t>F9</a:t>
            </a:r>
          </a:p>
          <a:p>
            <a:r>
              <a:rPr lang="zh-TW" altLang="en-US" sz="2800" dirty="0" smtClean="0"/>
              <a:t>放款應收利息試算表</a:t>
            </a:r>
            <a:r>
              <a:rPr lang="en-US" altLang="zh-TW" sz="2800" dirty="0" smtClean="0"/>
              <a:t>(</a:t>
            </a:r>
            <a:r>
              <a:rPr lang="zh-TW" altLang="en-US" sz="2800" dirty="0" smtClean="0"/>
              <a:t>簿記建檔以後</a:t>
            </a:r>
            <a:r>
              <a:rPr lang="en-US" altLang="zh-TW" sz="2800" dirty="0" smtClean="0"/>
              <a:t>)</a:t>
            </a:r>
          </a:p>
          <a:p>
            <a:r>
              <a:rPr lang="zh-TW" altLang="en-US" sz="2800" dirty="0" smtClean="0"/>
              <a:t>手動計算應收利息試算表</a:t>
            </a:r>
            <a:r>
              <a:rPr lang="en-US" altLang="zh-TW" sz="2800" dirty="0" smtClean="0"/>
              <a:t>(</a:t>
            </a:r>
            <a:r>
              <a:rPr lang="zh-TW" altLang="en-US" sz="2800" dirty="0" smtClean="0"/>
              <a:t>簿記資料建檔前</a:t>
            </a:r>
            <a:r>
              <a:rPr lang="en-US" altLang="zh-TW" sz="2800" dirty="0" smtClean="0"/>
              <a:t>)</a:t>
            </a:r>
            <a:endParaRPr lang="zh-TW" altLang="en-US" sz="2800" dirty="0"/>
          </a:p>
        </p:txBody>
      </p:sp>
      <p:pic>
        <p:nvPicPr>
          <p:cNvPr id="3075" name="Picture 3" descr="C:\Documents and Settings\sunwu\桌面\10169990_427511.gif"/>
          <p:cNvPicPr>
            <a:picLocks noChangeAspect="1" noChangeArrowheads="1"/>
          </p:cNvPicPr>
          <p:nvPr/>
        </p:nvPicPr>
        <p:blipFill>
          <a:blip r:embed="rId2"/>
          <a:srcRect/>
          <a:stretch>
            <a:fillRect/>
          </a:stretch>
        </p:blipFill>
        <p:spPr bwMode="auto">
          <a:xfrm>
            <a:off x="5715008" y="3429000"/>
            <a:ext cx="2296204" cy="321468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5"/>
          <p:cNvSpPr txBox="1">
            <a:spLocks noChangeArrowheads="1"/>
          </p:cNvSpPr>
          <p:nvPr/>
        </p:nvSpPr>
        <p:spPr bwMode="auto">
          <a:xfrm>
            <a:off x="1643042" y="6072206"/>
            <a:ext cx="5762625" cy="369888"/>
          </a:xfrm>
          <a:prstGeom prst="rect">
            <a:avLst/>
          </a:prstGeom>
          <a:noFill/>
          <a:ln w="9525">
            <a:noFill/>
            <a:miter lim="800000"/>
            <a:headEnd/>
            <a:tailEnd/>
          </a:ln>
        </p:spPr>
        <p:txBody>
          <a:bodyPr wrap="none">
            <a:spAutoFit/>
          </a:bodyPr>
          <a:lstStyle/>
          <a:p>
            <a:r>
              <a:rPr lang="zh-TW" altLang="en-US" dirty="0"/>
              <a:t>至簿記系統支出轉帳傳票按</a:t>
            </a:r>
            <a:r>
              <a:rPr lang="en-US" altLang="zh-TW" dirty="0"/>
              <a:t>F9</a:t>
            </a:r>
            <a:r>
              <a:rPr lang="zh-TW" altLang="en-US" dirty="0"/>
              <a:t>選擇需要協議之借據號碼</a:t>
            </a:r>
          </a:p>
        </p:txBody>
      </p:sp>
      <p:grpSp>
        <p:nvGrpSpPr>
          <p:cNvPr id="17" name="群組 16"/>
          <p:cNvGrpSpPr/>
          <p:nvPr/>
        </p:nvGrpSpPr>
        <p:grpSpPr>
          <a:xfrm>
            <a:off x="285720" y="1428736"/>
            <a:ext cx="8640793" cy="4338642"/>
            <a:chOff x="285720" y="1071546"/>
            <a:chExt cx="8640793" cy="4338642"/>
          </a:xfrm>
        </p:grpSpPr>
        <p:grpSp>
          <p:nvGrpSpPr>
            <p:cNvPr id="14" name="群組 13"/>
            <p:cNvGrpSpPr/>
            <p:nvPr/>
          </p:nvGrpSpPr>
          <p:grpSpPr>
            <a:xfrm>
              <a:off x="285720" y="1142984"/>
              <a:ext cx="8640793" cy="4267204"/>
              <a:chOff x="285720" y="1428736"/>
              <a:chExt cx="8640793" cy="4267204"/>
            </a:xfrm>
          </p:grpSpPr>
          <p:pic>
            <p:nvPicPr>
              <p:cNvPr id="1028" name="Picture 4" descr="C:\Documents and Settings\sunwu\桌面\未命名 - 1.jpg"/>
              <p:cNvPicPr>
                <a:picLocks noChangeAspect="1" noChangeArrowheads="1"/>
              </p:cNvPicPr>
              <p:nvPr/>
            </p:nvPicPr>
            <p:blipFill>
              <a:blip r:embed="rId2"/>
              <a:srcRect/>
              <a:stretch>
                <a:fillRect/>
              </a:stretch>
            </p:blipFill>
            <p:spPr bwMode="auto">
              <a:xfrm>
                <a:off x="285720" y="1428736"/>
                <a:ext cx="8572560" cy="4267204"/>
              </a:xfrm>
              <a:prstGeom prst="rect">
                <a:avLst/>
              </a:prstGeom>
              <a:noFill/>
            </p:spPr>
          </p:pic>
          <p:pic>
            <p:nvPicPr>
              <p:cNvPr id="1029" name="Picture 5" descr="C:\Documents and Settings\sunwu\桌面\未命名 - 2.jpg"/>
              <p:cNvPicPr>
                <a:picLocks noChangeAspect="1" noChangeArrowheads="1"/>
              </p:cNvPicPr>
              <p:nvPr/>
            </p:nvPicPr>
            <p:blipFill>
              <a:blip r:embed="rId3"/>
              <a:srcRect/>
              <a:stretch>
                <a:fillRect/>
              </a:stretch>
            </p:blipFill>
            <p:spPr bwMode="auto">
              <a:xfrm>
                <a:off x="6072198" y="3286124"/>
                <a:ext cx="2514600" cy="123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矩形 7"/>
              <p:cNvSpPr/>
              <p:nvPr/>
            </p:nvSpPr>
            <p:spPr bwMode="auto">
              <a:xfrm>
                <a:off x="500034" y="2428868"/>
                <a:ext cx="8426479" cy="457200"/>
              </a:xfrm>
              <a:prstGeom prst="rect">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0" hangingPunct="0">
                  <a:defRPr/>
                </a:pPr>
                <a:endParaRPr kumimoji="0" lang="zh-TW" altLang="en-US">
                  <a:solidFill>
                    <a:schemeClr val="tx1"/>
                  </a:solidFill>
                  <a:latin typeface="Arial" charset="0"/>
                </a:endParaRPr>
              </a:p>
            </p:txBody>
          </p:sp>
          <p:sp>
            <p:nvSpPr>
              <p:cNvPr id="9" name="矩形 8"/>
              <p:cNvSpPr/>
              <p:nvPr/>
            </p:nvSpPr>
            <p:spPr bwMode="auto">
              <a:xfrm>
                <a:off x="6572264" y="3429000"/>
                <a:ext cx="2071702" cy="785818"/>
              </a:xfrm>
              <a:prstGeom prst="rect">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0" hangingPunct="0">
                  <a:defRPr/>
                </a:pPr>
                <a:endParaRPr kumimoji="0" lang="zh-TW" altLang="en-US">
                  <a:solidFill>
                    <a:schemeClr val="tx1"/>
                  </a:solidFill>
                  <a:latin typeface="Arial" charset="0"/>
                </a:endParaRPr>
              </a:p>
            </p:txBody>
          </p:sp>
          <p:cxnSp>
            <p:nvCxnSpPr>
              <p:cNvPr id="10" name="直線單箭頭接點 9"/>
              <p:cNvCxnSpPr/>
              <p:nvPr/>
            </p:nvCxnSpPr>
            <p:spPr bwMode="auto">
              <a:xfrm rot="16200000" flipH="1">
                <a:off x="7288213" y="3133725"/>
                <a:ext cx="304800" cy="76200"/>
              </a:xfrm>
              <a:prstGeom prst="straightConnector1">
                <a:avLst/>
              </a:prstGeom>
              <a:ln w="57150">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 name="向右箭號 10"/>
              <p:cNvSpPr/>
              <p:nvPr/>
            </p:nvSpPr>
            <p:spPr bwMode="auto">
              <a:xfrm rot="15272841">
                <a:off x="518556" y="3497010"/>
                <a:ext cx="1530350" cy="461963"/>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a:p>
            </p:txBody>
          </p:sp>
          <p:sp>
            <p:nvSpPr>
              <p:cNvPr id="12" name="文字方塊 11"/>
              <p:cNvSpPr txBox="1"/>
              <p:nvPr/>
            </p:nvSpPr>
            <p:spPr bwMode="auto">
              <a:xfrm>
                <a:off x="500034" y="4714884"/>
                <a:ext cx="2646362" cy="461963"/>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2400" b="1" dirty="0"/>
                  <a:t>選取需協商之借據</a:t>
                </a:r>
              </a:p>
            </p:txBody>
          </p:sp>
        </p:grpSp>
        <p:sp>
          <p:nvSpPr>
            <p:cNvPr id="15" name="矩形 14"/>
            <p:cNvSpPr/>
            <p:nvPr/>
          </p:nvSpPr>
          <p:spPr bwMode="auto">
            <a:xfrm>
              <a:off x="2928926" y="1071546"/>
              <a:ext cx="1214446" cy="785818"/>
            </a:xfrm>
            <a:prstGeom prst="rect">
              <a:avLst/>
            </a:prstGeom>
            <a:noFill/>
            <a:ln w="571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0" hangingPunct="0">
                <a:defRPr/>
              </a:pPr>
              <a:endParaRPr kumimoji="0" lang="zh-TW" altLang="en-US">
                <a:solidFill>
                  <a:schemeClr val="tx1"/>
                </a:solidFill>
                <a:latin typeface="Arial" charset="0"/>
              </a:endParaRPr>
            </a:p>
          </p:txBody>
        </p:sp>
      </p:grpSp>
      <p:sp>
        <p:nvSpPr>
          <p:cNvPr id="16" name="標題 1"/>
          <p:cNvSpPr>
            <a:spLocks noGrp="1"/>
          </p:cNvSpPr>
          <p:nvPr>
            <p:ph type="title"/>
          </p:nvPr>
        </p:nvSpPr>
        <p:spPr>
          <a:xfrm>
            <a:off x="928662" y="0"/>
            <a:ext cx="7467600" cy="857232"/>
          </a:xfrm>
        </p:spPr>
        <p:txBody>
          <a:bodyPr/>
          <a:lstStyle/>
          <a:p>
            <a:r>
              <a:rPr lang="zh-TW" altLang="en-US" sz="3200" dirty="0" smtClean="0"/>
              <a:t>支轉按</a:t>
            </a:r>
            <a:r>
              <a:rPr lang="en-US" altLang="zh-TW" sz="3200" dirty="0" smtClean="0"/>
              <a:t>F9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142852"/>
            <a:ext cx="7467600" cy="714380"/>
          </a:xfrm>
        </p:spPr>
        <p:txBody>
          <a:bodyPr>
            <a:normAutofit/>
          </a:bodyPr>
          <a:lstStyle/>
          <a:p>
            <a:r>
              <a:rPr lang="zh-TW" altLang="en-US" sz="3200" dirty="0" smtClean="0"/>
              <a:t>放款應收利息試算表</a:t>
            </a:r>
            <a:endParaRPr lang="zh-TW" altLang="en-US" dirty="0"/>
          </a:p>
        </p:txBody>
      </p:sp>
      <p:grpSp>
        <p:nvGrpSpPr>
          <p:cNvPr id="9" name="群組 8"/>
          <p:cNvGrpSpPr/>
          <p:nvPr/>
        </p:nvGrpSpPr>
        <p:grpSpPr>
          <a:xfrm>
            <a:off x="0" y="1071546"/>
            <a:ext cx="9144000" cy="5643602"/>
            <a:chOff x="0" y="1071546"/>
            <a:chExt cx="9144000" cy="5643602"/>
          </a:xfrm>
        </p:grpSpPr>
        <p:pic>
          <p:nvPicPr>
            <p:cNvPr id="2050" name="Picture 2" descr="C:\Documents and Settings\sunwu\桌面\未命名 - 4.jpg"/>
            <p:cNvPicPr>
              <a:picLocks noChangeAspect="1" noChangeArrowheads="1"/>
            </p:cNvPicPr>
            <p:nvPr/>
          </p:nvPicPr>
          <p:blipFill>
            <a:blip r:embed="rId2"/>
            <a:srcRect l="1562" t="1220" b="7317"/>
            <a:stretch>
              <a:fillRect/>
            </a:stretch>
          </p:blipFill>
          <p:spPr bwMode="auto">
            <a:xfrm>
              <a:off x="0" y="1071546"/>
              <a:ext cx="9144000" cy="5643602"/>
            </a:xfrm>
            <a:prstGeom prst="rect">
              <a:avLst/>
            </a:prstGeom>
            <a:noFill/>
          </p:spPr>
        </p:pic>
        <p:sp>
          <p:nvSpPr>
            <p:cNvPr id="5" name="矩形 4"/>
            <p:cNvSpPr/>
            <p:nvPr/>
          </p:nvSpPr>
          <p:spPr>
            <a:xfrm>
              <a:off x="5572132" y="5929330"/>
              <a:ext cx="714380"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8429620" y="5929330"/>
              <a:ext cx="714380"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071670" y="5929330"/>
              <a:ext cx="714380"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71472" y="2285992"/>
              <a:ext cx="500066"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sunwu\桌面\未命名 - 7.jpg"/>
          <p:cNvPicPr>
            <a:picLocks noChangeAspect="1" noChangeArrowheads="1"/>
          </p:cNvPicPr>
          <p:nvPr/>
        </p:nvPicPr>
        <p:blipFill>
          <a:blip r:embed="rId2"/>
          <a:srcRect/>
          <a:stretch>
            <a:fillRect/>
          </a:stretch>
        </p:blipFill>
        <p:spPr bwMode="auto">
          <a:xfrm>
            <a:off x="0" y="785794"/>
            <a:ext cx="9144000" cy="6072206"/>
          </a:xfrm>
          <a:prstGeom prst="rect">
            <a:avLst/>
          </a:prstGeom>
          <a:noFill/>
        </p:spPr>
      </p:pic>
      <p:sp>
        <p:nvSpPr>
          <p:cNvPr id="7" name="標題 1"/>
          <p:cNvSpPr>
            <a:spLocks noGrp="1"/>
          </p:cNvSpPr>
          <p:nvPr>
            <p:ph type="title"/>
          </p:nvPr>
        </p:nvSpPr>
        <p:spPr>
          <a:xfrm>
            <a:off x="214282" y="0"/>
            <a:ext cx="7467600" cy="714380"/>
          </a:xfrm>
        </p:spPr>
        <p:txBody>
          <a:bodyPr>
            <a:normAutofit/>
          </a:bodyPr>
          <a:lstStyle/>
          <a:p>
            <a:r>
              <a:rPr lang="zh-TW" altLang="en-US" sz="3200" dirty="0" smtClean="0"/>
              <a:t>手動計算應收利息試算表</a:t>
            </a: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582594"/>
          </a:xfrm>
        </p:spPr>
        <p:txBody>
          <a:bodyPr/>
          <a:lstStyle/>
          <a:p>
            <a:r>
              <a:rPr lang="zh-TW" altLang="en-US" dirty="0" smtClean="0"/>
              <a:t>正常協議單</a:t>
            </a:r>
            <a:endParaRPr lang="zh-TW" altLang="en-US" dirty="0"/>
          </a:p>
        </p:txBody>
      </p:sp>
      <p:pic>
        <p:nvPicPr>
          <p:cNvPr id="5122" name="Picture 2" descr="C:\Documents and Settings\sunwu\桌面\未命名 - 8.jpg"/>
          <p:cNvPicPr>
            <a:picLocks noChangeAspect="1" noChangeArrowheads="1"/>
          </p:cNvPicPr>
          <p:nvPr/>
        </p:nvPicPr>
        <p:blipFill>
          <a:blip r:embed="rId2"/>
          <a:srcRect/>
          <a:stretch>
            <a:fillRect/>
          </a:stretch>
        </p:blipFill>
        <p:spPr bwMode="auto">
          <a:xfrm>
            <a:off x="357158" y="1142984"/>
            <a:ext cx="8324249" cy="4929222"/>
          </a:xfrm>
          <a:prstGeom prst="rect">
            <a:avLst/>
          </a:prstGeom>
          <a:noFill/>
        </p:spPr>
      </p:pic>
      <p:sp>
        <p:nvSpPr>
          <p:cNvPr id="5" name="矩形 4"/>
          <p:cNvSpPr/>
          <p:nvPr/>
        </p:nvSpPr>
        <p:spPr>
          <a:xfrm>
            <a:off x="6000760" y="3143248"/>
            <a:ext cx="1357322" cy="785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4" name="Picture 4" descr="C:\Documents and Settings\sunwu\桌面\shipping_prohibited-286x272.png"/>
          <p:cNvPicPr>
            <a:picLocks noChangeAspect="1" noChangeArrowheads="1"/>
          </p:cNvPicPr>
          <p:nvPr/>
        </p:nvPicPr>
        <p:blipFill>
          <a:blip r:embed="rId3"/>
          <a:srcRect/>
          <a:stretch>
            <a:fillRect/>
          </a:stretch>
        </p:blipFill>
        <p:spPr bwMode="auto">
          <a:xfrm>
            <a:off x="6562694" y="3929066"/>
            <a:ext cx="2581306" cy="2454948"/>
          </a:xfrm>
          <a:prstGeom prst="rect">
            <a:avLst/>
          </a:prstGeom>
          <a:noFill/>
        </p:spPr>
      </p:pic>
      <p:sp>
        <p:nvSpPr>
          <p:cNvPr id="10" name="矩形 9"/>
          <p:cNvSpPr/>
          <p:nvPr/>
        </p:nvSpPr>
        <p:spPr>
          <a:xfrm>
            <a:off x="5572132" y="1857364"/>
            <a:ext cx="1285884"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1714480" y="6215082"/>
            <a:ext cx="5493812" cy="369332"/>
          </a:xfrm>
          <a:prstGeom prst="rect">
            <a:avLst/>
          </a:prstGeom>
          <a:noFill/>
        </p:spPr>
        <p:txBody>
          <a:bodyPr wrap="none" rtlCol="0">
            <a:spAutoFit/>
          </a:bodyPr>
          <a:lstStyle/>
          <a:p>
            <a:r>
              <a:rPr lang="zh-TW" altLang="en-US" b="1" dirty="0" smtClean="0">
                <a:solidFill>
                  <a:schemeClr val="accent2">
                    <a:lumMod val="50000"/>
                  </a:schemeClr>
                </a:solidFill>
              </a:rPr>
              <a:t>前欠利息及違約按新增時參數有誤，金額請自行更改</a:t>
            </a:r>
            <a:endParaRPr lang="zh-TW" altLang="en-US" b="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amond(in)">
                                      <p:cBhvr>
                                        <p:cTn id="17" dur="2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sunwu\桌面\未命名 - 9.jpg"/>
          <p:cNvPicPr>
            <a:picLocks noChangeAspect="1" noChangeArrowheads="1"/>
          </p:cNvPicPr>
          <p:nvPr/>
        </p:nvPicPr>
        <p:blipFill>
          <a:blip r:embed="rId2"/>
          <a:srcRect/>
          <a:stretch>
            <a:fillRect/>
          </a:stretch>
        </p:blipFill>
        <p:spPr bwMode="auto">
          <a:xfrm>
            <a:off x="223510" y="1083875"/>
            <a:ext cx="8715436" cy="5429288"/>
          </a:xfrm>
          <a:prstGeom prst="rect">
            <a:avLst/>
          </a:prstGeom>
          <a:noFill/>
        </p:spPr>
      </p:pic>
      <p:sp>
        <p:nvSpPr>
          <p:cNvPr id="5" name="矩形 4"/>
          <p:cNvSpPr/>
          <p:nvPr/>
        </p:nvSpPr>
        <p:spPr>
          <a:xfrm>
            <a:off x="7224434" y="1869693"/>
            <a:ext cx="1500198"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a:spLocks noGrp="1"/>
          </p:cNvSpPr>
          <p:nvPr>
            <p:ph type="title"/>
          </p:nvPr>
        </p:nvSpPr>
        <p:spPr>
          <a:xfrm>
            <a:off x="457200" y="274638"/>
            <a:ext cx="7467600" cy="582594"/>
          </a:xfrm>
        </p:spPr>
        <p:txBody>
          <a:bodyPr/>
          <a:lstStyle/>
          <a:p>
            <a:r>
              <a:rPr lang="zh-TW" altLang="en-US" dirty="0" smtClean="0"/>
              <a:t>協商外協議單</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7239000" cy="1000108"/>
          </a:xfrm>
          <a:ln>
            <a:noFill/>
          </a:ln>
        </p:spPr>
        <p:style>
          <a:lnRef idx="2">
            <a:schemeClr val="accent2"/>
          </a:lnRef>
          <a:fillRef idx="1">
            <a:schemeClr val="lt1"/>
          </a:fillRef>
          <a:effectRef idx="0">
            <a:schemeClr val="accent2"/>
          </a:effectRef>
          <a:fontRef idx="minor">
            <a:schemeClr val="dk1"/>
          </a:fontRef>
        </p:style>
        <p:txBody>
          <a:bodyPr/>
          <a:lstStyle/>
          <a:p>
            <a:r>
              <a:rPr lang="zh-TW" altLang="en-US" dirty="0" smtClean="0"/>
              <a:t>協商金額之計算</a:t>
            </a:r>
            <a:endParaRPr lang="zh-TW" altLang="en-US" dirty="0"/>
          </a:p>
        </p:txBody>
      </p:sp>
      <p:sp>
        <p:nvSpPr>
          <p:cNvPr id="3" name="內容版面配置區 2"/>
          <p:cNvSpPr>
            <a:spLocks noGrp="1"/>
          </p:cNvSpPr>
          <p:nvPr>
            <p:ph idx="1"/>
          </p:nvPr>
        </p:nvSpPr>
        <p:spPr>
          <a:xfrm>
            <a:off x="571472" y="1071546"/>
            <a:ext cx="7239000" cy="748014"/>
          </a:xfrm>
        </p:spPr>
        <p:txBody>
          <a:bodyPr/>
          <a:lstStyle/>
          <a:p>
            <a:r>
              <a:rPr lang="zh-TW" altLang="en-US" dirty="0" smtClean="0"/>
              <a:t>協商時產生之金額如下：</a:t>
            </a:r>
            <a:endParaRPr lang="en-US" altLang="zh-TW" dirty="0" smtClean="0"/>
          </a:p>
          <a:p>
            <a:pPr>
              <a:buNone/>
            </a:pPr>
            <a:endParaRPr lang="zh-TW" altLang="en-US" dirty="0"/>
          </a:p>
        </p:txBody>
      </p:sp>
      <p:grpSp>
        <p:nvGrpSpPr>
          <p:cNvPr id="4" name="群組 7"/>
          <p:cNvGrpSpPr/>
          <p:nvPr/>
        </p:nvGrpSpPr>
        <p:grpSpPr>
          <a:xfrm>
            <a:off x="1357290" y="1785926"/>
            <a:ext cx="6286544" cy="3929090"/>
            <a:chOff x="1643042" y="2357430"/>
            <a:chExt cx="4905388" cy="3389322"/>
          </a:xfrm>
        </p:grpSpPr>
        <p:graphicFrame>
          <p:nvGraphicFramePr>
            <p:cNvPr id="5" name="資料庫圖表 4"/>
            <p:cNvGraphicFramePr/>
            <p:nvPr/>
          </p:nvGraphicFramePr>
          <p:xfrm>
            <a:off x="1643042" y="3143248"/>
            <a:ext cx="4905388" cy="67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nvGraphicFramePr>
          <p:xfrm>
            <a:off x="1643042" y="3929066"/>
            <a:ext cx="4905388" cy="18176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資料庫圖表 6"/>
            <p:cNvGraphicFramePr/>
            <p:nvPr/>
          </p:nvGraphicFramePr>
          <p:xfrm>
            <a:off x="1643042" y="2357430"/>
            <a:ext cx="4905388" cy="67467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9" name="文字方塊 8"/>
          <p:cNvSpPr txBox="1"/>
          <p:nvPr/>
        </p:nvSpPr>
        <p:spPr>
          <a:xfrm>
            <a:off x="642910" y="5929330"/>
            <a:ext cx="750099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TW" sz="2800" b="1" dirty="0" smtClean="0">
                <a:solidFill>
                  <a:srgbClr val="FF0000"/>
                </a:solidFill>
              </a:rPr>
              <a:t>※</a:t>
            </a:r>
            <a:r>
              <a:rPr lang="zh-TW" altLang="en-US" sz="2800" b="1" dirty="0" smtClean="0">
                <a:solidFill>
                  <a:srgbClr val="FF0000"/>
                </a:solidFill>
              </a:rPr>
              <a:t>注意：前欠費用必須每個月按時繳納</a:t>
            </a:r>
            <a:endParaRPr lang="zh-TW"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662" y="2643182"/>
            <a:ext cx="6500858" cy="2114552"/>
          </a:xfrm>
        </p:spPr>
        <p:txBody>
          <a:bodyPr>
            <a:normAutofit/>
          </a:bodyPr>
          <a:lstStyle/>
          <a:p>
            <a:r>
              <a:rPr lang="zh-TW" altLang="en-US" dirty="0" smtClean="0"/>
              <a:t>社員依約履行，按期繳納本息者。</a:t>
            </a:r>
          </a:p>
          <a:p>
            <a:pPr>
              <a:buNone/>
            </a:pPr>
            <a:endParaRPr lang="zh-TW" altLang="en-US" dirty="0"/>
          </a:p>
        </p:txBody>
      </p:sp>
      <p:sp>
        <p:nvSpPr>
          <p:cNvPr id="5" name="標題 1"/>
          <p:cNvSpPr>
            <a:spLocks noGrp="1"/>
          </p:cNvSpPr>
          <p:nvPr>
            <p:ph type="title"/>
          </p:nvPr>
        </p:nvSpPr>
        <p:spPr>
          <a:xfrm>
            <a:off x="357158" y="571480"/>
            <a:ext cx="7239000" cy="714380"/>
          </a:xfrm>
        </p:spPr>
        <p:txBody>
          <a:bodyPr>
            <a:normAutofit/>
          </a:bodyPr>
          <a:lstStyle/>
          <a:p>
            <a:r>
              <a:rPr lang="zh-TW" altLang="en-US" dirty="0" smtClean="0"/>
              <a:t>第 六 條 放款資產之評估方法：</a:t>
            </a:r>
          </a:p>
        </p:txBody>
      </p:sp>
      <p:sp>
        <p:nvSpPr>
          <p:cNvPr id="6" name="矩形 5"/>
          <p:cNvSpPr/>
          <p:nvPr/>
        </p:nvSpPr>
        <p:spPr>
          <a:xfrm>
            <a:off x="714348" y="1785926"/>
            <a:ext cx="3416320"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800" dirty="0" smtClean="0"/>
              <a:t>第一類：正常放款。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1143000"/>
          </a:xfrm>
        </p:spPr>
        <p:txBody>
          <a:bodyPr/>
          <a:lstStyle/>
          <a:p>
            <a:pPr fontAlgn="auto">
              <a:spcAft>
                <a:spcPts val="0"/>
              </a:spcAft>
              <a:defRPr/>
            </a:pPr>
            <a:r>
              <a:rPr lang="zh-TW" altLang="en-US" dirty="0" smtClean="0"/>
              <a:t>簿記系統還款方式</a:t>
            </a:r>
            <a:endParaRPr lang="zh-TW" altLang="en-US" dirty="0"/>
          </a:p>
        </p:txBody>
      </p:sp>
      <p:graphicFrame>
        <p:nvGraphicFramePr>
          <p:cNvPr id="5" name="資料庫圖表 4"/>
          <p:cNvGraphicFramePr/>
          <p:nvPr/>
        </p:nvGraphicFramePr>
        <p:xfrm>
          <a:off x="642910" y="1714488"/>
          <a:ext cx="78581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unwu\桌面\未命名 - 1.jpg"/>
          <p:cNvPicPr>
            <a:picLocks noChangeAspect="1" noChangeArrowheads="1"/>
          </p:cNvPicPr>
          <p:nvPr/>
        </p:nvPicPr>
        <p:blipFill>
          <a:blip r:embed="rId2"/>
          <a:srcRect/>
          <a:stretch>
            <a:fillRect/>
          </a:stretch>
        </p:blipFill>
        <p:spPr bwMode="auto">
          <a:xfrm>
            <a:off x="0" y="714356"/>
            <a:ext cx="9144000" cy="5643578"/>
          </a:xfrm>
          <a:prstGeom prst="rect">
            <a:avLst/>
          </a:prstGeom>
          <a:ln>
            <a:noFill/>
          </a:ln>
          <a:effectLst>
            <a:outerShdw blurRad="292100" dist="139700" dir="2700000" algn="tl" rotWithShape="0">
              <a:srgbClr val="333333">
                <a:alpha val="65000"/>
              </a:srgbClr>
            </a:outerShdw>
          </a:effectLst>
        </p:spPr>
      </p:pic>
      <p:sp>
        <p:nvSpPr>
          <p:cNvPr id="2" name="標題 1"/>
          <p:cNvSpPr>
            <a:spLocks noGrp="1"/>
          </p:cNvSpPr>
          <p:nvPr>
            <p:ph type="title"/>
          </p:nvPr>
        </p:nvSpPr>
        <p:spPr>
          <a:xfrm>
            <a:off x="0" y="0"/>
            <a:ext cx="7467600" cy="642918"/>
          </a:xfrm>
        </p:spPr>
        <p:txBody>
          <a:bodyPr>
            <a:normAutofit/>
          </a:bodyPr>
          <a:lstStyle/>
          <a:p>
            <a:r>
              <a:rPr lang="zh-TW" altLang="en-US" b="1" dirty="0" smtClean="0">
                <a:solidFill>
                  <a:schemeClr val="accent2">
                    <a:lumMod val="50000"/>
                  </a:schemeClr>
                </a:solidFill>
              </a:rPr>
              <a:t>本金攤還法</a:t>
            </a:r>
            <a:endParaRPr lang="zh-TW" alt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unwu\桌面\未命名 - 2.jpg"/>
          <p:cNvPicPr>
            <a:picLocks noChangeAspect="1" noChangeArrowheads="1"/>
          </p:cNvPicPr>
          <p:nvPr/>
        </p:nvPicPr>
        <p:blipFill>
          <a:blip r:embed="rId2"/>
          <a:srcRect/>
          <a:stretch>
            <a:fillRect/>
          </a:stretch>
        </p:blipFill>
        <p:spPr bwMode="auto">
          <a:xfrm>
            <a:off x="0" y="785794"/>
            <a:ext cx="9144000" cy="5715040"/>
          </a:xfrm>
          <a:prstGeom prst="rect">
            <a:avLst/>
          </a:prstGeom>
          <a:noFill/>
        </p:spPr>
      </p:pic>
      <p:sp>
        <p:nvSpPr>
          <p:cNvPr id="6" name="標題 1"/>
          <p:cNvSpPr>
            <a:spLocks noGrp="1"/>
          </p:cNvSpPr>
          <p:nvPr>
            <p:ph type="title"/>
          </p:nvPr>
        </p:nvSpPr>
        <p:spPr>
          <a:xfrm>
            <a:off x="0" y="0"/>
            <a:ext cx="7467600" cy="642918"/>
          </a:xfrm>
        </p:spPr>
        <p:txBody>
          <a:bodyPr>
            <a:normAutofit/>
          </a:bodyPr>
          <a:lstStyle/>
          <a:p>
            <a:r>
              <a:rPr lang="zh-TW" altLang="en-US" b="1" dirty="0" smtClean="0">
                <a:solidFill>
                  <a:schemeClr val="accent2">
                    <a:lumMod val="50000"/>
                  </a:schemeClr>
                </a:solidFill>
              </a:rPr>
              <a:t>本息平均法</a:t>
            </a:r>
            <a:endParaRPr lang="zh-TW" alt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sunwu\桌面\未命名 - 1.jpg"/>
          <p:cNvPicPr>
            <a:picLocks noChangeAspect="1" noChangeArrowheads="1"/>
          </p:cNvPicPr>
          <p:nvPr/>
        </p:nvPicPr>
        <p:blipFill>
          <a:blip r:embed="rId2"/>
          <a:srcRect/>
          <a:stretch>
            <a:fillRect/>
          </a:stretch>
        </p:blipFill>
        <p:spPr bwMode="auto">
          <a:xfrm>
            <a:off x="1" y="0"/>
            <a:ext cx="9143999" cy="3286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Documents and Settings\sunwu\桌面\未命名 - 2.jpg"/>
          <p:cNvPicPr>
            <a:picLocks noChangeAspect="1" noChangeArrowheads="1"/>
          </p:cNvPicPr>
          <p:nvPr/>
        </p:nvPicPr>
        <p:blipFill>
          <a:blip r:embed="rId3"/>
          <a:srcRect/>
          <a:stretch>
            <a:fillRect/>
          </a:stretch>
        </p:blipFill>
        <p:spPr bwMode="auto">
          <a:xfrm>
            <a:off x="0" y="3286124"/>
            <a:ext cx="9144000" cy="357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sunwu\桌面\Q&amp;A.jpg"/>
          <p:cNvPicPr>
            <a:picLocks noChangeAspect="1" noChangeArrowheads="1"/>
          </p:cNvPicPr>
          <p:nvPr/>
        </p:nvPicPr>
        <p:blipFill>
          <a:blip r:embed="rId2"/>
          <a:srcRect/>
          <a:stretch>
            <a:fillRect/>
          </a:stretch>
        </p:blipFill>
        <p:spPr bwMode="auto">
          <a:xfrm>
            <a:off x="5653690" y="4319593"/>
            <a:ext cx="3490310" cy="2538407"/>
          </a:xfrm>
          <a:prstGeom prst="rect">
            <a:avLst/>
          </a:prstGeom>
          <a:noFill/>
        </p:spPr>
      </p:pic>
      <p:sp>
        <p:nvSpPr>
          <p:cNvPr id="2" name="標題 1"/>
          <p:cNvSpPr>
            <a:spLocks noGrp="1"/>
          </p:cNvSpPr>
          <p:nvPr>
            <p:ph type="title"/>
          </p:nvPr>
        </p:nvSpPr>
        <p:spPr>
          <a:xfrm>
            <a:off x="428596" y="0"/>
            <a:ext cx="7239000" cy="1071546"/>
          </a:xfrm>
          <a:ln>
            <a:noFill/>
          </a:ln>
        </p:spPr>
        <p:style>
          <a:lnRef idx="2">
            <a:schemeClr val="accent2"/>
          </a:lnRef>
          <a:fillRef idx="1">
            <a:schemeClr val="lt1"/>
          </a:fillRef>
          <a:effectRef idx="0">
            <a:schemeClr val="accent2"/>
          </a:effectRef>
          <a:fontRef idx="minor">
            <a:schemeClr val="dk1"/>
          </a:fontRef>
        </p:style>
        <p:txBody>
          <a:bodyPr/>
          <a:lstStyle/>
          <a:p>
            <a:pPr fontAlgn="auto">
              <a:spcAft>
                <a:spcPts val="0"/>
              </a:spcAft>
              <a:defRPr/>
            </a:pPr>
            <a:r>
              <a:rPr lang="zh-TW" altLang="en-US" dirty="0" smtClean="0"/>
              <a:t>協商金額之計算</a:t>
            </a:r>
            <a:endParaRPr lang="zh-TW" altLang="en-US" dirty="0"/>
          </a:p>
        </p:txBody>
      </p:sp>
      <p:sp>
        <p:nvSpPr>
          <p:cNvPr id="3" name="內容版面配置區 2"/>
          <p:cNvSpPr>
            <a:spLocks noGrp="1"/>
          </p:cNvSpPr>
          <p:nvPr>
            <p:ph idx="1"/>
          </p:nvPr>
        </p:nvSpPr>
        <p:spPr>
          <a:xfrm>
            <a:off x="428596" y="1289685"/>
            <a:ext cx="8043890" cy="3925265"/>
          </a:xfrm>
        </p:spPr>
        <p:txBody>
          <a:bodyPr>
            <a:noAutofit/>
          </a:bodyPr>
          <a:lstStyle/>
          <a:p>
            <a:r>
              <a:rPr lang="zh-TW" altLang="en-US" sz="2800" b="1" dirty="0" smtClean="0">
                <a:ln w="10541" cmpd="sng">
                  <a:solidFill>
                    <a:schemeClr val="accent1">
                      <a:shade val="88000"/>
                      <a:satMod val="110000"/>
                    </a:schemeClr>
                  </a:solidFill>
                  <a:prstDash val="solid"/>
                </a:ln>
                <a:solidFill>
                  <a:sysClr val="windowText" lastClr="000000"/>
                </a:solidFill>
              </a:rPr>
              <a:t>小明於</a:t>
            </a:r>
            <a:r>
              <a:rPr lang="en-US" altLang="zh-TW" sz="2800" b="1" dirty="0" smtClean="0">
                <a:ln w="10541" cmpd="sng">
                  <a:solidFill>
                    <a:schemeClr val="accent1">
                      <a:shade val="88000"/>
                      <a:satMod val="110000"/>
                    </a:schemeClr>
                  </a:solidFill>
                  <a:prstDash val="solid"/>
                </a:ln>
                <a:solidFill>
                  <a:sysClr val="windowText" lastClr="000000"/>
                </a:solidFill>
              </a:rPr>
              <a:t>97</a:t>
            </a:r>
            <a:r>
              <a:rPr lang="zh-TW" altLang="en-US" sz="2800" b="1" dirty="0" smtClean="0">
                <a:ln w="10541" cmpd="sng">
                  <a:solidFill>
                    <a:schemeClr val="accent1">
                      <a:shade val="88000"/>
                      <a:satMod val="110000"/>
                    </a:schemeClr>
                  </a:solidFill>
                  <a:prstDash val="solid"/>
                </a:ln>
                <a:solidFill>
                  <a:sysClr val="windowText" lastClr="000000"/>
                </a:solidFill>
              </a:rPr>
              <a:t>年</a:t>
            </a:r>
            <a:r>
              <a:rPr lang="en-US" altLang="zh-TW" sz="2800" b="1" dirty="0" smtClean="0">
                <a:ln w="10541" cmpd="sng">
                  <a:solidFill>
                    <a:schemeClr val="accent1">
                      <a:shade val="88000"/>
                      <a:satMod val="110000"/>
                    </a:schemeClr>
                  </a:solidFill>
                  <a:prstDash val="solid"/>
                </a:ln>
                <a:solidFill>
                  <a:sysClr val="windowText" lastClr="000000"/>
                </a:solidFill>
              </a:rPr>
              <a:t>2/22</a:t>
            </a:r>
            <a:r>
              <a:rPr lang="zh-TW" altLang="en-US" sz="2800" b="1" dirty="0" smtClean="0">
                <a:ln w="10541" cmpd="sng">
                  <a:solidFill>
                    <a:schemeClr val="accent1">
                      <a:shade val="88000"/>
                      <a:satMod val="110000"/>
                    </a:schemeClr>
                  </a:solidFill>
                  <a:prstDash val="solid"/>
                </a:ln>
                <a:solidFill>
                  <a:sysClr val="windowText" lastClr="000000"/>
                </a:solidFill>
              </a:rPr>
              <a:t>貸款，金額為</a:t>
            </a:r>
            <a:r>
              <a:rPr lang="en-US" altLang="zh-TW" sz="2800" b="1" dirty="0" smtClean="0">
                <a:ln w="10541" cmpd="sng">
                  <a:solidFill>
                    <a:schemeClr val="accent1">
                      <a:shade val="88000"/>
                      <a:satMod val="110000"/>
                    </a:schemeClr>
                  </a:solidFill>
                  <a:prstDash val="solid"/>
                </a:ln>
                <a:solidFill>
                  <a:sysClr val="windowText" lastClr="000000"/>
                </a:solidFill>
              </a:rPr>
              <a:t>60</a:t>
            </a:r>
            <a:r>
              <a:rPr lang="zh-TW" altLang="en-US" sz="2800" b="1" dirty="0" smtClean="0">
                <a:ln w="10541" cmpd="sng">
                  <a:solidFill>
                    <a:schemeClr val="accent1">
                      <a:shade val="88000"/>
                      <a:satMod val="110000"/>
                    </a:schemeClr>
                  </a:solidFill>
                  <a:prstDash val="solid"/>
                </a:ln>
                <a:solidFill>
                  <a:sysClr val="windowText" lastClr="000000"/>
                </a:solidFill>
              </a:rPr>
              <a:t>萬元，是逾期</a:t>
            </a:r>
            <a:r>
              <a:rPr lang="en-US" altLang="zh-TW" sz="2800" b="1" dirty="0" smtClean="0">
                <a:ln w="10541" cmpd="sng">
                  <a:solidFill>
                    <a:schemeClr val="accent1">
                      <a:shade val="88000"/>
                      <a:satMod val="110000"/>
                    </a:schemeClr>
                  </a:solidFill>
                  <a:prstDash val="solid"/>
                </a:ln>
                <a:solidFill>
                  <a:sysClr val="windowText" lastClr="000000"/>
                </a:solidFill>
              </a:rPr>
              <a:t>50</a:t>
            </a:r>
            <a:r>
              <a:rPr lang="zh-TW" altLang="en-US" sz="2800" b="1" dirty="0" smtClean="0">
                <a:ln w="10541" cmpd="sng">
                  <a:solidFill>
                    <a:schemeClr val="accent1">
                      <a:shade val="88000"/>
                      <a:satMod val="110000"/>
                    </a:schemeClr>
                  </a:solidFill>
                  <a:prstDash val="solid"/>
                </a:ln>
                <a:solidFill>
                  <a:sysClr val="windowText" lastClr="000000"/>
                </a:solidFill>
              </a:rPr>
              <a:t>個月以上之社員，借號，因收到法院催收，向社申請協商，截止至今欠款如下：</a:t>
            </a:r>
            <a:endParaRPr lang="en-US" altLang="zh-TW" sz="2800" b="1" dirty="0" smtClean="0">
              <a:ln w="10541" cmpd="sng">
                <a:solidFill>
                  <a:schemeClr val="accent1">
                    <a:shade val="88000"/>
                    <a:satMod val="110000"/>
                  </a:schemeClr>
                </a:solidFill>
                <a:prstDash val="solid"/>
              </a:ln>
              <a:solidFill>
                <a:sysClr val="windowText" lastClr="000000"/>
              </a:solidFill>
            </a:endParaRPr>
          </a:p>
          <a:p>
            <a:pPr marL="631825" indent="-273050">
              <a:buFont typeface="Wingdings 2" pitchFamily="18" charset="2"/>
              <a:buNone/>
              <a:tabLst>
                <a:tab pos="447675" algn="l"/>
              </a:tabLst>
            </a:pPr>
            <a:r>
              <a:rPr lang="zh-TW" altLang="en-US" sz="2800" b="1" dirty="0" smtClean="0">
                <a:ln w="10541" cmpd="sng">
                  <a:solidFill>
                    <a:schemeClr val="accent1">
                      <a:shade val="88000"/>
                      <a:satMod val="110000"/>
                    </a:schemeClr>
                  </a:solidFill>
                  <a:prstDash val="solid"/>
                </a:ln>
                <a:solidFill>
                  <a:sysClr val="windowText" lastClr="000000"/>
                </a:solidFill>
              </a:rPr>
              <a:t>●貸款餘額：</a:t>
            </a:r>
            <a:r>
              <a:rPr lang="en-US" altLang="zh-TW" sz="2800" b="1" dirty="0" smtClean="0">
                <a:ln w="10541" cmpd="sng">
                  <a:solidFill>
                    <a:schemeClr val="accent1">
                      <a:shade val="88000"/>
                      <a:satMod val="110000"/>
                    </a:schemeClr>
                  </a:solidFill>
                  <a:prstDash val="solid"/>
                </a:ln>
                <a:solidFill>
                  <a:sysClr val="windowText" lastClr="000000"/>
                </a:solidFill>
              </a:rPr>
              <a:t>$50</a:t>
            </a:r>
            <a:r>
              <a:rPr lang="zh-TW" altLang="en-US" sz="2800" b="1" dirty="0" smtClean="0">
                <a:ln w="10541" cmpd="sng">
                  <a:solidFill>
                    <a:schemeClr val="accent1">
                      <a:shade val="88000"/>
                      <a:satMod val="110000"/>
                    </a:schemeClr>
                  </a:solidFill>
                  <a:prstDash val="solid"/>
                </a:ln>
                <a:solidFill>
                  <a:sysClr val="windowText" lastClr="000000"/>
                </a:solidFill>
              </a:rPr>
              <a:t>萬元</a:t>
            </a:r>
            <a:endParaRPr lang="en-US" altLang="zh-TW" sz="2800" b="1" dirty="0" smtClean="0">
              <a:ln w="10541" cmpd="sng">
                <a:solidFill>
                  <a:schemeClr val="accent1">
                    <a:shade val="88000"/>
                    <a:satMod val="110000"/>
                  </a:schemeClr>
                </a:solidFill>
                <a:prstDash val="solid"/>
              </a:ln>
              <a:solidFill>
                <a:sysClr val="windowText" lastClr="000000"/>
              </a:solidFill>
            </a:endParaRPr>
          </a:p>
          <a:p>
            <a:pPr marL="631825" indent="-273050">
              <a:buFont typeface="Wingdings 2" pitchFamily="18" charset="2"/>
              <a:buNone/>
              <a:tabLst>
                <a:tab pos="447675" algn="l"/>
              </a:tabLst>
            </a:pPr>
            <a:r>
              <a:rPr lang="zh-TW" altLang="en-US" sz="2800" b="1" dirty="0" smtClean="0">
                <a:ln w="10541" cmpd="sng">
                  <a:solidFill>
                    <a:schemeClr val="accent1">
                      <a:shade val="88000"/>
                      <a:satMod val="110000"/>
                    </a:schemeClr>
                  </a:solidFill>
                  <a:prstDash val="solid"/>
                </a:ln>
                <a:solidFill>
                  <a:sysClr val="windowText" lastClr="000000"/>
                </a:solidFill>
              </a:rPr>
              <a:t>●利息：</a:t>
            </a:r>
            <a:r>
              <a:rPr lang="en-US" altLang="zh-TW" sz="2800" b="1" dirty="0" smtClean="0">
                <a:ln w="10541" cmpd="sng">
                  <a:solidFill>
                    <a:schemeClr val="accent1">
                      <a:shade val="88000"/>
                      <a:satMod val="110000"/>
                    </a:schemeClr>
                  </a:solidFill>
                  <a:prstDash val="solid"/>
                </a:ln>
                <a:solidFill>
                  <a:sysClr val="windowText" lastClr="000000"/>
                </a:solidFill>
              </a:rPr>
              <a:t>$20,500</a:t>
            </a:r>
            <a:r>
              <a:rPr lang="zh-TW" altLang="en-US" sz="2800" b="1" dirty="0" smtClean="0">
                <a:ln w="10541" cmpd="sng">
                  <a:solidFill>
                    <a:schemeClr val="accent1">
                      <a:shade val="88000"/>
                      <a:satMod val="110000"/>
                    </a:schemeClr>
                  </a:solidFill>
                  <a:prstDash val="solid"/>
                </a:ln>
                <a:solidFill>
                  <a:sysClr val="windowText" lastClr="000000"/>
                </a:solidFill>
              </a:rPr>
              <a:t>元</a:t>
            </a:r>
            <a:endParaRPr lang="en-US" altLang="zh-TW" sz="2800" b="1" dirty="0" smtClean="0">
              <a:ln w="10541" cmpd="sng">
                <a:solidFill>
                  <a:schemeClr val="accent1">
                    <a:shade val="88000"/>
                    <a:satMod val="110000"/>
                  </a:schemeClr>
                </a:solidFill>
                <a:prstDash val="solid"/>
              </a:ln>
              <a:solidFill>
                <a:sysClr val="windowText" lastClr="000000"/>
              </a:solidFill>
            </a:endParaRPr>
          </a:p>
          <a:p>
            <a:pPr marL="631825" indent="-273050">
              <a:buFont typeface="Wingdings 2" pitchFamily="18" charset="2"/>
              <a:buNone/>
              <a:tabLst>
                <a:tab pos="447675" algn="l"/>
              </a:tabLst>
            </a:pPr>
            <a:r>
              <a:rPr lang="zh-TW" altLang="en-US" sz="2800" b="1" dirty="0" smtClean="0">
                <a:ln w="10541" cmpd="sng">
                  <a:solidFill>
                    <a:schemeClr val="accent1">
                      <a:shade val="88000"/>
                      <a:satMod val="110000"/>
                    </a:schemeClr>
                  </a:solidFill>
                  <a:prstDash val="solid"/>
                </a:ln>
                <a:solidFill>
                  <a:sysClr val="windowText" lastClr="000000"/>
                </a:solidFill>
              </a:rPr>
              <a:t>●違約金：</a:t>
            </a:r>
            <a:r>
              <a:rPr lang="en-US" altLang="zh-TW" sz="2800" b="1" dirty="0" smtClean="0">
                <a:ln w="10541" cmpd="sng">
                  <a:solidFill>
                    <a:schemeClr val="accent1">
                      <a:shade val="88000"/>
                      <a:satMod val="110000"/>
                    </a:schemeClr>
                  </a:solidFill>
                  <a:prstDash val="solid"/>
                </a:ln>
                <a:solidFill>
                  <a:sysClr val="windowText" lastClr="000000"/>
                </a:solidFill>
              </a:rPr>
              <a:t>$3,000</a:t>
            </a:r>
            <a:r>
              <a:rPr lang="zh-TW" altLang="en-US" sz="2800" b="1" dirty="0" smtClean="0">
                <a:ln w="10541" cmpd="sng">
                  <a:solidFill>
                    <a:schemeClr val="accent1">
                      <a:shade val="88000"/>
                      <a:satMod val="110000"/>
                    </a:schemeClr>
                  </a:solidFill>
                  <a:prstDash val="solid"/>
                </a:ln>
                <a:solidFill>
                  <a:sysClr val="windowText" lastClr="000000"/>
                </a:solidFill>
              </a:rPr>
              <a:t>元</a:t>
            </a:r>
            <a:endParaRPr lang="en-US" altLang="zh-TW" sz="2800" b="1" dirty="0" smtClean="0">
              <a:ln w="10541" cmpd="sng">
                <a:solidFill>
                  <a:schemeClr val="accent1">
                    <a:shade val="88000"/>
                    <a:satMod val="110000"/>
                  </a:schemeClr>
                </a:solidFill>
                <a:prstDash val="solid"/>
              </a:ln>
              <a:solidFill>
                <a:sysClr val="windowText" lastClr="000000"/>
              </a:solidFill>
            </a:endParaRPr>
          </a:p>
          <a:p>
            <a:pPr marL="631825" indent="-273050">
              <a:buFont typeface="Wingdings 2" pitchFamily="18" charset="2"/>
              <a:buNone/>
              <a:tabLst>
                <a:tab pos="447675" algn="l"/>
              </a:tabLst>
            </a:pPr>
            <a:r>
              <a:rPr lang="zh-TW" altLang="en-US" sz="2800" b="1" dirty="0" smtClean="0">
                <a:ln w="10541" cmpd="sng">
                  <a:solidFill>
                    <a:schemeClr val="accent1">
                      <a:shade val="88000"/>
                      <a:satMod val="110000"/>
                    </a:schemeClr>
                  </a:solidFill>
                  <a:prstDash val="solid"/>
                </a:ln>
                <a:solidFill>
                  <a:sysClr val="windowText" lastClr="000000"/>
                </a:solidFill>
              </a:rPr>
              <a:t>●規費：</a:t>
            </a:r>
            <a:r>
              <a:rPr lang="en-US" altLang="zh-TW" sz="2800" b="1" dirty="0" smtClean="0">
                <a:ln w="10541" cmpd="sng">
                  <a:solidFill>
                    <a:schemeClr val="accent1">
                      <a:shade val="88000"/>
                      <a:satMod val="110000"/>
                    </a:schemeClr>
                  </a:solidFill>
                  <a:prstDash val="solid"/>
                </a:ln>
                <a:solidFill>
                  <a:sysClr val="windowText" lastClr="000000"/>
                </a:solidFill>
              </a:rPr>
              <a:t>$2,000</a:t>
            </a:r>
            <a:r>
              <a:rPr lang="zh-TW" altLang="en-US" sz="2800" b="1" dirty="0" smtClean="0">
                <a:ln w="10541" cmpd="sng">
                  <a:solidFill>
                    <a:schemeClr val="accent1">
                      <a:shade val="88000"/>
                      <a:satMod val="110000"/>
                    </a:schemeClr>
                  </a:solidFill>
                  <a:prstDash val="solid"/>
                </a:ln>
                <a:solidFill>
                  <a:sysClr val="windowText" lastClr="000000"/>
                </a:solidFill>
              </a:rPr>
              <a:t>元</a:t>
            </a:r>
            <a:endParaRPr lang="en-US" altLang="zh-TW" sz="2800" b="1" dirty="0" smtClean="0">
              <a:ln w="10541" cmpd="sng">
                <a:solidFill>
                  <a:schemeClr val="accent1">
                    <a:shade val="88000"/>
                    <a:satMod val="110000"/>
                  </a:schemeClr>
                </a:solidFill>
                <a:prstDash val="solid"/>
              </a:ln>
              <a:solidFill>
                <a:sysClr val="windowText" lastClr="000000"/>
              </a:solidFill>
            </a:endParaRPr>
          </a:p>
          <a:p>
            <a:pPr marL="631825" indent="-273050">
              <a:buFont typeface="Wingdings 2" pitchFamily="18" charset="2"/>
              <a:buNone/>
              <a:tabLst>
                <a:tab pos="447675" algn="l"/>
              </a:tabLst>
            </a:pPr>
            <a:r>
              <a:rPr lang="zh-TW" altLang="en-US" sz="2800" b="1" dirty="0" smtClean="0">
                <a:ln w="10541" cmpd="sng">
                  <a:solidFill>
                    <a:schemeClr val="accent1">
                      <a:shade val="88000"/>
                      <a:satMod val="110000"/>
                    </a:schemeClr>
                  </a:solidFill>
                  <a:prstDash val="solid"/>
                </a:ln>
                <a:solidFill>
                  <a:sysClr val="windowText" lastClr="000000"/>
                </a:solidFill>
              </a:rPr>
              <a:t>●利率：</a:t>
            </a:r>
            <a:r>
              <a:rPr lang="en-US" altLang="zh-TW" sz="2800" b="1" dirty="0" smtClean="0">
                <a:ln w="10541" cmpd="sng">
                  <a:solidFill>
                    <a:schemeClr val="accent1">
                      <a:shade val="88000"/>
                      <a:satMod val="110000"/>
                    </a:schemeClr>
                  </a:solidFill>
                  <a:prstDash val="solid"/>
                </a:ln>
                <a:solidFill>
                  <a:sysClr val="windowText" lastClr="000000"/>
                </a:solidFill>
              </a:rPr>
              <a:t>7.2%</a:t>
            </a:r>
          </a:p>
          <a:p>
            <a:pPr marL="631825" indent="-273050">
              <a:buNone/>
              <a:tabLst>
                <a:tab pos="447675" algn="l"/>
              </a:tabLst>
            </a:pPr>
            <a:r>
              <a:rPr lang="zh-TW" altLang="en-US" sz="2800" b="1" dirty="0" smtClean="0">
                <a:ln w="10541" cmpd="sng">
                  <a:solidFill>
                    <a:schemeClr val="accent1">
                      <a:shade val="88000"/>
                      <a:satMod val="110000"/>
                    </a:schemeClr>
                  </a:solidFill>
                  <a:prstDash val="solid"/>
                </a:ln>
                <a:solidFill>
                  <a:sysClr val="windowText" lastClr="000000"/>
                </a:solidFill>
              </a:rPr>
              <a:t>●經協商小組討論同意分</a:t>
            </a:r>
            <a:r>
              <a:rPr lang="en-US" altLang="zh-TW" sz="2800" b="1" dirty="0" smtClean="0">
                <a:ln w="10541" cmpd="sng">
                  <a:solidFill>
                    <a:schemeClr val="accent1">
                      <a:shade val="88000"/>
                      <a:satMod val="110000"/>
                    </a:schemeClr>
                  </a:solidFill>
                  <a:prstDash val="solid"/>
                </a:ln>
                <a:solidFill>
                  <a:sysClr val="windowText" lastClr="000000"/>
                </a:solidFill>
              </a:rPr>
              <a:t>60</a:t>
            </a:r>
            <a:r>
              <a:rPr lang="zh-TW" altLang="en-US" sz="2800" b="1" dirty="0" smtClean="0">
                <a:ln w="10541" cmpd="sng">
                  <a:solidFill>
                    <a:schemeClr val="accent1">
                      <a:shade val="88000"/>
                      <a:satMod val="110000"/>
                    </a:schemeClr>
                  </a:solidFill>
                  <a:prstDash val="solid"/>
                </a:ln>
                <a:solidFill>
                  <a:sysClr val="windowText" lastClr="000000"/>
                </a:solidFill>
              </a:rPr>
              <a:t>期</a:t>
            </a:r>
            <a:endParaRPr lang="en-US" altLang="zh-TW" sz="2800" b="1" dirty="0" smtClean="0">
              <a:ln w="10541" cmpd="sng">
                <a:solidFill>
                  <a:schemeClr val="accent1">
                    <a:shade val="88000"/>
                    <a:satMod val="110000"/>
                  </a:schemeClr>
                </a:solidFill>
                <a:prstDash val="solid"/>
              </a:ln>
              <a:solidFill>
                <a:sysClr val="windowText" lastClr="000000"/>
              </a:solidFill>
            </a:endParaRPr>
          </a:p>
        </p:txBody>
      </p:sp>
      <p:sp>
        <p:nvSpPr>
          <p:cNvPr id="8" name="矩形 7"/>
          <p:cNvSpPr/>
          <p:nvPr/>
        </p:nvSpPr>
        <p:spPr>
          <a:xfrm>
            <a:off x="500034" y="5715016"/>
            <a:ext cx="521497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tabLst>
                <a:tab pos="447675" algn="l"/>
              </a:tabLst>
            </a:pPr>
            <a:r>
              <a:rPr lang="zh-TW" altLang="en-US" sz="2800" dirty="0" smtClean="0"/>
              <a:t>按本金攤還請問第一期社員應付多少金額？</a:t>
            </a:r>
            <a:endParaRPr lang="en-US" altLang="zh-TW"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42910" y="500042"/>
            <a:ext cx="71438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800" dirty="0" smtClean="0"/>
              <a:t>第一期</a:t>
            </a:r>
            <a:endParaRPr lang="zh-TW" altLang="en-US" sz="2800" dirty="0"/>
          </a:p>
        </p:txBody>
      </p:sp>
      <p:sp>
        <p:nvSpPr>
          <p:cNvPr id="7" name="矩形 6"/>
          <p:cNvSpPr/>
          <p:nvPr/>
        </p:nvSpPr>
        <p:spPr>
          <a:xfrm>
            <a:off x="642910" y="1214422"/>
            <a:ext cx="71438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800" dirty="0" smtClean="0"/>
              <a:t>本金：</a:t>
            </a:r>
            <a:r>
              <a:rPr lang="en-US" altLang="zh-TW" sz="2800" dirty="0" smtClean="0"/>
              <a:t>50</a:t>
            </a:r>
            <a:r>
              <a:rPr lang="zh-TW" altLang="en-US" sz="2800" dirty="0" smtClean="0"/>
              <a:t>萬元 </a:t>
            </a:r>
            <a:r>
              <a:rPr lang="en-US" altLang="zh-TW" sz="2800" dirty="0" smtClean="0"/>
              <a:t>/ 60</a:t>
            </a:r>
            <a:r>
              <a:rPr lang="zh-TW" altLang="en-US" sz="2800" dirty="0" smtClean="0"/>
              <a:t>期 </a:t>
            </a:r>
            <a:r>
              <a:rPr lang="en-US" altLang="zh-TW" sz="2800" dirty="0" smtClean="0"/>
              <a:t>= 8,334</a:t>
            </a:r>
          </a:p>
        </p:txBody>
      </p:sp>
      <p:sp>
        <p:nvSpPr>
          <p:cNvPr id="8" name="矩形 7"/>
          <p:cNvSpPr/>
          <p:nvPr/>
        </p:nvSpPr>
        <p:spPr>
          <a:xfrm>
            <a:off x="642910" y="2500306"/>
            <a:ext cx="71438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800" dirty="0" smtClean="0">
                <a:solidFill>
                  <a:schemeClr val="dk1"/>
                </a:solidFill>
              </a:rPr>
              <a:t>前欠：</a:t>
            </a:r>
            <a:r>
              <a:rPr lang="en-US" altLang="zh-TW" sz="2800" dirty="0" smtClean="0">
                <a:solidFill>
                  <a:schemeClr val="dk1"/>
                </a:solidFill>
              </a:rPr>
              <a:t>( </a:t>
            </a:r>
            <a:r>
              <a:rPr lang="zh-TW" altLang="en-US" sz="2800" dirty="0" smtClean="0">
                <a:solidFill>
                  <a:schemeClr val="dk1"/>
                </a:solidFill>
              </a:rPr>
              <a:t>利息 </a:t>
            </a:r>
            <a:r>
              <a:rPr lang="en-US" altLang="zh-TW" sz="2800" dirty="0" smtClean="0">
                <a:solidFill>
                  <a:schemeClr val="dk1"/>
                </a:solidFill>
              </a:rPr>
              <a:t>+ </a:t>
            </a:r>
            <a:r>
              <a:rPr lang="zh-TW" altLang="en-US" sz="2800" dirty="0" smtClean="0">
                <a:solidFill>
                  <a:schemeClr val="dk1"/>
                </a:solidFill>
              </a:rPr>
              <a:t>違約金 </a:t>
            </a:r>
            <a:r>
              <a:rPr lang="en-US" altLang="zh-TW" sz="2800" dirty="0" smtClean="0">
                <a:solidFill>
                  <a:schemeClr val="dk1"/>
                </a:solidFill>
              </a:rPr>
              <a:t>+ </a:t>
            </a:r>
            <a:r>
              <a:rPr lang="zh-TW" altLang="en-US" sz="2800" dirty="0" smtClean="0">
                <a:solidFill>
                  <a:schemeClr val="dk1"/>
                </a:solidFill>
              </a:rPr>
              <a:t>其他 </a:t>
            </a:r>
            <a:r>
              <a:rPr lang="en-US" altLang="zh-TW" sz="2800" dirty="0" smtClean="0">
                <a:solidFill>
                  <a:schemeClr val="dk1"/>
                </a:solidFill>
              </a:rPr>
              <a:t>)</a:t>
            </a:r>
            <a:r>
              <a:rPr lang="zh-TW" altLang="en-US" sz="2800" dirty="0" smtClean="0">
                <a:solidFill>
                  <a:schemeClr val="dk1"/>
                </a:solidFill>
              </a:rPr>
              <a:t>  </a:t>
            </a:r>
            <a:r>
              <a:rPr lang="en-US" altLang="zh-TW" sz="2800" dirty="0" smtClean="0">
                <a:solidFill>
                  <a:schemeClr val="dk1"/>
                </a:solidFill>
              </a:rPr>
              <a:t>/  </a:t>
            </a:r>
            <a:r>
              <a:rPr lang="zh-TW" altLang="en-US" sz="2800" dirty="0" smtClean="0">
                <a:solidFill>
                  <a:schemeClr val="dk1"/>
                </a:solidFill>
              </a:rPr>
              <a:t>期數</a:t>
            </a:r>
            <a:endParaRPr lang="en-US" altLang="zh-TW" sz="2800" dirty="0" smtClean="0">
              <a:solidFill>
                <a:schemeClr val="dk1"/>
              </a:solidFill>
            </a:endParaRPr>
          </a:p>
          <a:p>
            <a:r>
              <a:rPr lang="en-US" altLang="zh-TW" sz="2800" dirty="0" smtClean="0">
                <a:solidFill>
                  <a:schemeClr val="dk1"/>
                </a:solidFill>
              </a:rPr>
              <a:t>           ( 20,500 + 3,000 + 2,000 ) / 60 = 425</a:t>
            </a:r>
          </a:p>
        </p:txBody>
      </p:sp>
      <p:sp>
        <p:nvSpPr>
          <p:cNvPr id="9" name="矩形 8"/>
          <p:cNvSpPr/>
          <p:nvPr/>
        </p:nvSpPr>
        <p:spPr>
          <a:xfrm>
            <a:off x="642910" y="1857364"/>
            <a:ext cx="71438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800" dirty="0" smtClean="0">
                <a:solidFill>
                  <a:schemeClr val="dk1"/>
                </a:solidFill>
              </a:rPr>
              <a:t>利息：</a:t>
            </a:r>
            <a:r>
              <a:rPr lang="en-US" altLang="zh-TW" sz="2800" dirty="0" smtClean="0">
                <a:solidFill>
                  <a:schemeClr val="dk1"/>
                </a:solidFill>
              </a:rPr>
              <a:t>50</a:t>
            </a:r>
            <a:r>
              <a:rPr lang="zh-TW" altLang="en-US" sz="2800" dirty="0" smtClean="0">
                <a:solidFill>
                  <a:schemeClr val="dk1"/>
                </a:solidFill>
              </a:rPr>
              <a:t>萬元 </a:t>
            </a:r>
            <a:r>
              <a:rPr lang="en-US" altLang="zh-TW" sz="2800" dirty="0" smtClean="0">
                <a:solidFill>
                  <a:schemeClr val="dk1"/>
                </a:solidFill>
              </a:rPr>
              <a:t>x 7.2% / 12 = 3,000</a:t>
            </a:r>
            <a:endParaRPr lang="zh-TW" altLang="en-US" sz="2800" dirty="0" smtClean="0">
              <a:solidFill>
                <a:schemeClr val="dk1"/>
              </a:solidFill>
            </a:endParaRPr>
          </a:p>
        </p:txBody>
      </p:sp>
      <p:sp>
        <p:nvSpPr>
          <p:cNvPr id="10" name="矩形 9"/>
          <p:cNvSpPr/>
          <p:nvPr/>
        </p:nvSpPr>
        <p:spPr>
          <a:xfrm>
            <a:off x="571472" y="3786190"/>
            <a:ext cx="5357557"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zh-TW" altLang="en-US" sz="2400" dirty="0" smtClean="0"/>
              <a:t>合計：本金 </a:t>
            </a:r>
            <a:r>
              <a:rPr lang="en-US" altLang="zh-TW" sz="2400" dirty="0" smtClean="0"/>
              <a:t>+ </a:t>
            </a:r>
            <a:r>
              <a:rPr lang="zh-TW" altLang="en-US" sz="2400" dirty="0" smtClean="0"/>
              <a:t>利息 </a:t>
            </a:r>
            <a:r>
              <a:rPr lang="en-US" altLang="zh-TW" sz="2400" dirty="0" smtClean="0"/>
              <a:t>+ </a:t>
            </a:r>
            <a:r>
              <a:rPr lang="zh-TW" altLang="en-US" sz="2400" dirty="0" smtClean="0"/>
              <a:t>前欠 </a:t>
            </a:r>
            <a:r>
              <a:rPr lang="en-US" altLang="zh-TW" sz="2400" dirty="0" smtClean="0"/>
              <a:t> = 11,759</a:t>
            </a:r>
            <a:r>
              <a:rPr lang="zh-TW" altLang="en-US" sz="2400" dirty="0" smtClean="0"/>
              <a:t>元</a:t>
            </a:r>
            <a:endParaRPr lang="en-US" altLang="zh-TW" sz="2400" dirty="0" smtClean="0"/>
          </a:p>
        </p:txBody>
      </p:sp>
      <p:pic>
        <p:nvPicPr>
          <p:cNvPr id="12" name="Picture 4" descr="C:\Documents and Settings\sunwu\桌面\Q&amp;A.jpg"/>
          <p:cNvPicPr>
            <a:picLocks noChangeAspect="1" noChangeArrowheads="1"/>
          </p:cNvPicPr>
          <p:nvPr/>
        </p:nvPicPr>
        <p:blipFill>
          <a:blip r:embed="rId2"/>
          <a:srcRect/>
          <a:stretch>
            <a:fillRect/>
          </a:stretch>
        </p:blipFill>
        <p:spPr bwMode="auto">
          <a:xfrm>
            <a:off x="5653690" y="4319593"/>
            <a:ext cx="3490310" cy="25384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Documents and Settings\sunwu\桌面\Q&amp;A.jpg"/>
          <p:cNvPicPr>
            <a:picLocks noChangeAspect="1" noChangeArrowheads="1"/>
          </p:cNvPicPr>
          <p:nvPr/>
        </p:nvPicPr>
        <p:blipFill>
          <a:blip r:embed="rId2"/>
          <a:srcRect/>
          <a:stretch>
            <a:fillRect/>
          </a:stretch>
        </p:blipFill>
        <p:spPr bwMode="auto">
          <a:xfrm>
            <a:off x="5214942" y="4319593"/>
            <a:ext cx="3490310" cy="2538407"/>
          </a:xfrm>
          <a:prstGeom prst="rect">
            <a:avLst/>
          </a:prstGeom>
          <a:noFill/>
        </p:spPr>
      </p:pic>
      <p:sp>
        <p:nvSpPr>
          <p:cNvPr id="4" name="矩形 3"/>
          <p:cNvSpPr>
            <a:spLocks noChangeArrowheads="1"/>
          </p:cNvSpPr>
          <p:nvPr/>
        </p:nvSpPr>
        <p:spPr bwMode="auto">
          <a:xfrm>
            <a:off x="428596" y="1285860"/>
            <a:ext cx="8286808" cy="13849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smtClean="0">
                <a:ln w="10541" cmpd="sng">
                  <a:solidFill>
                    <a:schemeClr val="accent1">
                      <a:shade val="88000"/>
                      <a:satMod val="110000"/>
                    </a:schemeClr>
                  </a:solidFill>
                  <a:prstDash val="solid"/>
                </a:ln>
                <a:solidFill>
                  <a:sysClr val="windowText" lastClr="000000"/>
                </a:solidFill>
              </a:rPr>
              <a:t>承上題，社員因外在因素，故協商小組同意不收取違約金，前欠的金額分為</a:t>
            </a:r>
            <a:r>
              <a:rPr lang="en-US" altLang="zh-TW" sz="2800" b="1" dirty="0" smtClean="0">
                <a:ln w="10541" cmpd="sng">
                  <a:solidFill>
                    <a:schemeClr val="accent1">
                      <a:shade val="88000"/>
                      <a:satMod val="110000"/>
                    </a:schemeClr>
                  </a:solidFill>
                  <a:prstDash val="solid"/>
                </a:ln>
                <a:solidFill>
                  <a:sysClr val="windowText" lastClr="000000"/>
                </a:solidFill>
              </a:rPr>
              <a:t>30</a:t>
            </a:r>
            <a:r>
              <a:rPr lang="zh-TW" altLang="en-US" sz="2800" b="1" dirty="0" smtClean="0">
                <a:ln w="10541" cmpd="sng">
                  <a:solidFill>
                    <a:schemeClr val="accent1">
                      <a:shade val="88000"/>
                      <a:satMod val="110000"/>
                    </a:schemeClr>
                  </a:solidFill>
                  <a:prstDash val="solid"/>
                </a:ln>
                <a:solidFill>
                  <a:sysClr val="windowText" lastClr="000000"/>
                </a:solidFill>
              </a:rPr>
              <a:t>期，請問第一次繳款應繳多少金額？</a:t>
            </a:r>
          </a:p>
        </p:txBody>
      </p:sp>
      <p:sp>
        <p:nvSpPr>
          <p:cNvPr id="5" name="標題 1"/>
          <p:cNvSpPr>
            <a:spLocks noGrp="1"/>
          </p:cNvSpPr>
          <p:nvPr>
            <p:ph type="title"/>
          </p:nvPr>
        </p:nvSpPr>
        <p:spPr>
          <a:xfrm>
            <a:off x="428596" y="0"/>
            <a:ext cx="7239000" cy="1071546"/>
          </a:xfrm>
          <a:ln>
            <a:noFill/>
          </a:ln>
        </p:spPr>
        <p:style>
          <a:lnRef idx="2">
            <a:schemeClr val="accent2"/>
          </a:lnRef>
          <a:fillRef idx="1">
            <a:schemeClr val="lt1"/>
          </a:fillRef>
          <a:effectRef idx="0">
            <a:schemeClr val="accent2"/>
          </a:effectRef>
          <a:fontRef idx="minor">
            <a:schemeClr val="dk1"/>
          </a:fontRef>
        </p:style>
        <p:txBody>
          <a:bodyPr/>
          <a:lstStyle/>
          <a:p>
            <a:pPr fontAlgn="auto">
              <a:spcAft>
                <a:spcPts val="0"/>
              </a:spcAft>
              <a:defRPr/>
            </a:pPr>
            <a:r>
              <a:rPr lang="zh-TW" altLang="en-US" dirty="0" smtClean="0"/>
              <a:t>協商金額之計算</a:t>
            </a:r>
            <a:endParaRPr lang="zh-TW" altLang="en-US" dirty="0"/>
          </a:p>
        </p:txBody>
      </p:sp>
      <p:sp>
        <p:nvSpPr>
          <p:cNvPr id="6" name="矩形 5"/>
          <p:cNvSpPr/>
          <p:nvPr/>
        </p:nvSpPr>
        <p:spPr>
          <a:xfrm>
            <a:off x="500034" y="2857496"/>
            <a:ext cx="5000660" cy="224676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tabLst>
                <a:tab pos="447675" algn="l"/>
              </a:tabLst>
            </a:pPr>
            <a:r>
              <a:rPr lang="zh-TW" altLang="en-US" sz="2800" dirty="0" smtClean="0"/>
              <a:t>每期支付本金：</a:t>
            </a:r>
            <a:r>
              <a:rPr lang="en-US" altLang="zh-TW" sz="2800" dirty="0" smtClean="0"/>
              <a:t>$8,334</a:t>
            </a:r>
            <a:r>
              <a:rPr lang="zh-TW" altLang="en-US" sz="2800" dirty="0" smtClean="0"/>
              <a:t>元。</a:t>
            </a:r>
            <a:endParaRPr lang="en-US" altLang="zh-TW" sz="2800" dirty="0" smtClean="0"/>
          </a:p>
          <a:p>
            <a:pPr>
              <a:tabLst>
                <a:tab pos="447675" algn="l"/>
              </a:tabLst>
            </a:pPr>
            <a:r>
              <a:rPr lang="zh-TW" altLang="en-US" sz="2800" dirty="0" smtClean="0"/>
              <a:t>第一個月利息：</a:t>
            </a:r>
            <a:r>
              <a:rPr lang="en-US" altLang="zh-TW" sz="2800" dirty="0" smtClean="0"/>
              <a:t>$3,000</a:t>
            </a:r>
            <a:r>
              <a:rPr lang="zh-TW" altLang="en-US" sz="2800" dirty="0" smtClean="0"/>
              <a:t>元。</a:t>
            </a:r>
            <a:endParaRPr lang="en-US" altLang="zh-TW" sz="2800" dirty="0" smtClean="0"/>
          </a:p>
          <a:p>
            <a:pPr>
              <a:tabLst>
                <a:tab pos="447675" algn="l"/>
              </a:tabLst>
            </a:pPr>
            <a:r>
              <a:rPr lang="zh-TW" altLang="en-US" sz="2800" dirty="0" smtClean="0"/>
              <a:t>期還前欠：</a:t>
            </a:r>
            <a:r>
              <a:rPr lang="en-US" altLang="zh-TW" sz="2800" dirty="0" smtClean="0"/>
              <a:t>$750</a:t>
            </a:r>
            <a:r>
              <a:rPr lang="zh-TW" altLang="en-US" sz="2800" dirty="0" smtClean="0"/>
              <a:t>元。</a:t>
            </a:r>
            <a:endParaRPr lang="en-US" altLang="zh-TW" sz="2800" dirty="0" smtClean="0"/>
          </a:p>
          <a:p>
            <a:pPr>
              <a:tabLst>
                <a:tab pos="447675" algn="l"/>
              </a:tabLst>
            </a:pPr>
            <a:endParaRPr lang="en-US" altLang="zh-TW" sz="2800" dirty="0" smtClean="0"/>
          </a:p>
          <a:p>
            <a:pPr>
              <a:tabLst>
                <a:tab pos="447675" algn="l"/>
              </a:tabLst>
            </a:pPr>
            <a:r>
              <a:rPr lang="zh-TW" altLang="en-US" sz="2800" dirty="0" smtClean="0"/>
              <a:t>故第一次應繳：</a:t>
            </a:r>
            <a:r>
              <a:rPr lang="en-US" altLang="zh-TW" sz="2800" dirty="0" smtClean="0"/>
              <a:t>$12,084</a:t>
            </a:r>
            <a:r>
              <a:rPr lang="zh-TW" altLang="en-US" sz="2800" dirty="0" smtClean="0"/>
              <a:t>元。</a:t>
            </a:r>
            <a:endParaRPr lang="en-US" altLang="zh-TW"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Documents and Settings\sunwu\桌面\Q&amp;A.jpg"/>
          <p:cNvPicPr>
            <a:picLocks noChangeAspect="1" noChangeArrowheads="1"/>
          </p:cNvPicPr>
          <p:nvPr/>
        </p:nvPicPr>
        <p:blipFill>
          <a:blip r:embed="rId2"/>
          <a:srcRect/>
          <a:stretch>
            <a:fillRect/>
          </a:stretch>
        </p:blipFill>
        <p:spPr bwMode="auto">
          <a:xfrm>
            <a:off x="5214942" y="4319593"/>
            <a:ext cx="3490310" cy="2538407"/>
          </a:xfrm>
          <a:prstGeom prst="rect">
            <a:avLst/>
          </a:prstGeom>
          <a:noFill/>
        </p:spPr>
      </p:pic>
      <p:sp>
        <p:nvSpPr>
          <p:cNvPr id="4" name="矩形 3"/>
          <p:cNvSpPr>
            <a:spLocks noChangeArrowheads="1"/>
          </p:cNvSpPr>
          <p:nvPr/>
        </p:nvSpPr>
        <p:spPr bwMode="auto">
          <a:xfrm>
            <a:off x="428596" y="1285860"/>
            <a:ext cx="8286808" cy="9540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smtClean="0">
                <a:ln w="10541" cmpd="sng">
                  <a:solidFill>
                    <a:schemeClr val="accent1">
                      <a:shade val="88000"/>
                      <a:satMod val="110000"/>
                    </a:schemeClr>
                  </a:solidFill>
                  <a:prstDash val="solid"/>
                </a:ln>
                <a:solidFill>
                  <a:sysClr val="windowText" lastClr="000000"/>
                </a:solidFill>
              </a:rPr>
              <a:t>承上題，小明說他一個月只能付</a:t>
            </a:r>
            <a:r>
              <a:rPr lang="en-US" altLang="zh-TW" sz="2800" b="1" dirty="0" smtClean="0">
                <a:ln w="10541" cmpd="sng">
                  <a:solidFill>
                    <a:schemeClr val="accent1">
                      <a:shade val="88000"/>
                      <a:satMod val="110000"/>
                    </a:schemeClr>
                  </a:solidFill>
                  <a:prstDash val="solid"/>
                </a:ln>
                <a:solidFill>
                  <a:sysClr val="windowText" lastClr="000000"/>
                </a:solidFill>
              </a:rPr>
              <a:t>$7,000</a:t>
            </a:r>
            <a:r>
              <a:rPr lang="zh-TW" altLang="en-US" sz="2800" b="1" dirty="0" smtClean="0">
                <a:ln w="10541" cmpd="sng">
                  <a:solidFill>
                    <a:schemeClr val="accent1">
                      <a:shade val="88000"/>
                      <a:satMod val="110000"/>
                    </a:schemeClr>
                  </a:solidFill>
                  <a:prstDash val="solid"/>
                </a:ln>
                <a:solidFill>
                  <a:sysClr val="windowText" lastClr="000000"/>
                </a:solidFill>
              </a:rPr>
              <a:t>元，按本金攤還法，請問最少可分幾期？</a:t>
            </a:r>
          </a:p>
        </p:txBody>
      </p:sp>
      <p:sp>
        <p:nvSpPr>
          <p:cNvPr id="5" name="標題 1"/>
          <p:cNvSpPr>
            <a:spLocks noGrp="1"/>
          </p:cNvSpPr>
          <p:nvPr>
            <p:ph type="title"/>
          </p:nvPr>
        </p:nvSpPr>
        <p:spPr>
          <a:xfrm>
            <a:off x="428596" y="0"/>
            <a:ext cx="7239000" cy="1071546"/>
          </a:xfrm>
          <a:ln>
            <a:noFill/>
          </a:ln>
        </p:spPr>
        <p:style>
          <a:lnRef idx="2">
            <a:schemeClr val="accent2"/>
          </a:lnRef>
          <a:fillRef idx="1">
            <a:schemeClr val="lt1"/>
          </a:fillRef>
          <a:effectRef idx="0">
            <a:schemeClr val="accent2"/>
          </a:effectRef>
          <a:fontRef idx="minor">
            <a:schemeClr val="dk1"/>
          </a:fontRef>
        </p:style>
        <p:txBody>
          <a:bodyPr/>
          <a:lstStyle/>
          <a:p>
            <a:pPr fontAlgn="auto">
              <a:spcAft>
                <a:spcPts val="0"/>
              </a:spcAft>
              <a:defRPr/>
            </a:pPr>
            <a:r>
              <a:rPr lang="zh-TW" altLang="en-US" dirty="0" smtClean="0"/>
              <a:t>協商金額之計算</a:t>
            </a:r>
            <a:endParaRPr lang="zh-TW" altLang="en-US" dirty="0"/>
          </a:p>
        </p:txBody>
      </p:sp>
      <p:sp>
        <p:nvSpPr>
          <p:cNvPr id="6" name="矩形 5"/>
          <p:cNvSpPr/>
          <p:nvPr/>
        </p:nvSpPr>
        <p:spPr>
          <a:xfrm>
            <a:off x="285720" y="2857496"/>
            <a:ext cx="8501122"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tabLst>
                <a:tab pos="447675" algn="l"/>
              </a:tabLst>
            </a:pPr>
            <a:r>
              <a:rPr lang="zh-TW" altLang="en-US" sz="2800" dirty="0" smtClean="0"/>
              <a:t>本金</a:t>
            </a:r>
            <a:r>
              <a:rPr lang="en-US" altLang="zh-TW" sz="2800" dirty="0" smtClean="0"/>
              <a:t>+</a:t>
            </a:r>
            <a:r>
              <a:rPr lang="zh-TW" altLang="en-US" sz="2800" dirty="0" smtClean="0"/>
              <a:t>前欠利息</a:t>
            </a:r>
            <a:r>
              <a:rPr lang="en-US" altLang="zh-TW" sz="2800" dirty="0" smtClean="0"/>
              <a:t>+</a:t>
            </a:r>
            <a:r>
              <a:rPr lang="zh-TW" altLang="en-US" sz="2800" dirty="0" smtClean="0"/>
              <a:t>前欠違約金</a:t>
            </a:r>
            <a:r>
              <a:rPr lang="en-US" altLang="zh-TW" sz="2800" dirty="0" smtClean="0"/>
              <a:t>+</a:t>
            </a:r>
            <a:r>
              <a:rPr lang="zh-TW" altLang="en-US" sz="2800" dirty="0" smtClean="0"/>
              <a:t>前欠規費 </a:t>
            </a:r>
            <a:r>
              <a:rPr lang="en-US" altLang="zh-TW" sz="2800" dirty="0" smtClean="0"/>
              <a:t>= </a:t>
            </a:r>
            <a:r>
              <a:rPr lang="zh-TW" altLang="en-US" sz="2800" dirty="0" smtClean="0"/>
              <a:t>應繳總金額</a:t>
            </a:r>
            <a:endParaRPr lang="en-US" altLang="zh-TW" sz="2800" dirty="0" smtClean="0"/>
          </a:p>
          <a:p>
            <a:pPr>
              <a:tabLst>
                <a:tab pos="447675" algn="l"/>
              </a:tabLst>
            </a:pPr>
            <a:r>
              <a:rPr lang="en-US" altLang="zh-TW" sz="2800" dirty="0" smtClean="0"/>
              <a:t>500,000 + 20,500 + 0 + 2,000 = 522,500</a:t>
            </a:r>
          </a:p>
          <a:p>
            <a:pPr>
              <a:tabLst>
                <a:tab pos="447675" algn="l"/>
              </a:tabLst>
            </a:pPr>
            <a:endParaRPr lang="en-US" altLang="zh-TW" sz="2800" dirty="0" smtClean="0"/>
          </a:p>
          <a:p>
            <a:pPr>
              <a:tabLst>
                <a:tab pos="447675" algn="l"/>
              </a:tabLst>
            </a:pPr>
            <a:r>
              <a:rPr lang="zh-TW" altLang="en-US" sz="2800" dirty="0" smtClean="0"/>
              <a:t>應繳總金額 </a:t>
            </a:r>
            <a:r>
              <a:rPr lang="en-US" altLang="zh-TW" sz="2800" dirty="0" smtClean="0"/>
              <a:t>/ (</a:t>
            </a:r>
            <a:r>
              <a:rPr lang="zh-TW" altLang="en-US" sz="2800" dirty="0" smtClean="0"/>
              <a:t>可支付金額 </a:t>
            </a:r>
            <a:r>
              <a:rPr lang="en-US" altLang="zh-TW" sz="2800" dirty="0" smtClean="0"/>
              <a:t>– </a:t>
            </a:r>
            <a:r>
              <a:rPr lang="zh-TW" altLang="en-US" sz="2800" dirty="0" smtClean="0"/>
              <a:t>第一期利息</a:t>
            </a:r>
            <a:r>
              <a:rPr lang="en-US" altLang="zh-TW" sz="2800" dirty="0" smtClean="0"/>
              <a:t>) = </a:t>
            </a:r>
            <a:r>
              <a:rPr lang="zh-TW" altLang="en-US" sz="2800" dirty="0" smtClean="0"/>
              <a:t>期數</a:t>
            </a:r>
            <a:endParaRPr lang="en-US" altLang="zh-TW" sz="2800" dirty="0" smtClean="0"/>
          </a:p>
          <a:p>
            <a:pPr>
              <a:tabLst>
                <a:tab pos="447675" algn="l"/>
              </a:tabLst>
            </a:pPr>
            <a:r>
              <a:rPr lang="en-US" altLang="zh-TW" sz="2800" dirty="0" smtClean="0"/>
              <a:t>522,500 / ( 7,000 – 3,000(</a:t>
            </a:r>
            <a:r>
              <a:rPr lang="zh-TW" altLang="en-US" sz="2800" dirty="0" smtClean="0"/>
              <a:t>第一期利息</a:t>
            </a:r>
            <a:r>
              <a:rPr lang="en-US" altLang="zh-TW" sz="2800" dirty="0" smtClean="0"/>
              <a:t>) ) = 130.625</a:t>
            </a:r>
            <a:r>
              <a:rPr lang="zh-TW" altLang="en-US" sz="2800" dirty="0" smtClean="0"/>
              <a:t>期</a:t>
            </a:r>
            <a:endParaRPr lang="en-US" altLang="zh-TW"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zh-TW" altLang="en-US" dirty="0"/>
          </a:p>
        </p:txBody>
      </p:sp>
      <p:sp>
        <p:nvSpPr>
          <p:cNvPr id="4" name="矩形 3"/>
          <p:cNvSpPr>
            <a:spLocks noChangeArrowheads="1"/>
          </p:cNvSpPr>
          <p:nvPr/>
        </p:nvSpPr>
        <p:spPr bwMode="auto">
          <a:xfrm>
            <a:off x="428596" y="214290"/>
            <a:ext cx="8286808" cy="9540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smtClean="0">
                <a:ln w="10541" cmpd="sng">
                  <a:solidFill>
                    <a:schemeClr val="accent1">
                      <a:shade val="88000"/>
                      <a:satMod val="110000"/>
                    </a:schemeClr>
                  </a:solidFill>
                  <a:prstDash val="solid"/>
                </a:ln>
                <a:solidFill>
                  <a:sysClr val="windowText" lastClr="000000"/>
                </a:solidFill>
              </a:rPr>
              <a:t>承上題，小明說他一個月只能付</a:t>
            </a:r>
            <a:r>
              <a:rPr lang="en-US" altLang="zh-TW" sz="2800" b="1" dirty="0" smtClean="0">
                <a:ln w="10541" cmpd="sng">
                  <a:solidFill>
                    <a:schemeClr val="accent1">
                      <a:shade val="88000"/>
                      <a:satMod val="110000"/>
                    </a:schemeClr>
                  </a:solidFill>
                  <a:prstDash val="solid"/>
                </a:ln>
                <a:solidFill>
                  <a:sysClr val="windowText" lastClr="000000"/>
                </a:solidFill>
              </a:rPr>
              <a:t>$7,000</a:t>
            </a:r>
            <a:r>
              <a:rPr lang="zh-TW" altLang="en-US" sz="2800" b="1" dirty="0" smtClean="0">
                <a:ln w="10541" cmpd="sng">
                  <a:solidFill>
                    <a:schemeClr val="accent1">
                      <a:shade val="88000"/>
                      <a:satMod val="110000"/>
                    </a:schemeClr>
                  </a:solidFill>
                  <a:prstDash val="solid"/>
                </a:ln>
                <a:solidFill>
                  <a:sysClr val="windowText" lastClr="000000"/>
                </a:solidFill>
              </a:rPr>
              <a:t>元，按本息平均法，請問最少可分幾期</a:t>
            </a:r>
            <a:r>
              <a:rPr lang="zh-TW" altLang="en-US" sz="2800" b="1" dirty="0" smtClean="0">
                <a:ln w="10541" cmpd="sng">
                  <a:solidFill>
                    <a:schemeClr val="accent1">
                      <a:shade val="88000"/>
                      <a:satMod val="110000"/>
                    </a:schemeClr>
                  </a:solidFill>
                  <a:prstDash val="solid"/>
                </a:ln>
                <a:solidFill>
                  <a:sysClr val="windowText" lastClr="000000"/>
                </a:solidFill>
                <a:hlinkClick r:id="rId2" action="ppaction://hlinkfile"/>
              </a:rPr>
              <a:t>？</a:t>
            </a:r>
            <a:endParaRPr lang="zh-TW" altLang="en-US" sz="2800" b="1" dirty="0" smtClean="0">
              <a:ln w="10541" cmpd="sng">
                <a:solidFill>
                  <a:schemeClr val="accent1">
                    <a:shade val="88000"/>
                    <a:satMod val="110000"/>
                  </a:schemeClr>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857232"/>
            <a:ext cx="7467600" cy="560406"/>
          </a:xfrm>
          <a:noFill/>
          <a:ln>
            <a:noFill/>
          </a:ln>
        </p:spPr>
        <p:style>
          <a:lnRef idx="2">
            <a:schemeClr val="accent6"/>
          </a:lnRef>
          <a:fillRef idx="1">
            <a:schemeClr val="lt1"/>
          </a:fillRef>
          <a:effectRef idx="0">
            <a:schemeClr val="accent6"/>
          </a:effectRef>
          <a:fontRef idx="minor">
            <a:schemeClr val="dk1"/>
          </a:fontRef>
        </p:style>
        <p:txBody>
          <a:bodyPr/>
          <a:lstStyle/>
          <a:p>
            <a:r>
              <a:rPr lang="zh-TW" altLang="en-US" dirty="0" smtClean="0"/>
              <a:t>戲說</a:t>
            </a:r>
            <a:r>
              <a:rPr lang="zh-TW" altLang="en-US" dirty="0" smtClean="0"/>
              <a:t>人生</a:t>
            </a:r>
            <a:r>
              <a:rPr lang="en-US" altLang="zh-TW" dirty="0" smtClean="0"/>
              <a:t>-</a:t>
            </a:r>
            <a:r>
              <a:rPr lang="zh-TW" altLang="en-US" dirty="0" smtClean="0"/>
              <a:t>分組討論</a:t>
            </a:r>
            <a:endParaRPr lang="zh-TW" altLang="en-US" dirty="0"/>
          </a:p>
        </p:txBody>
      </p:sp>
      <p:sp>
        <p:nvSpPr>
          <p:cNvPr id="3" name="內容版面配置區 2"/>
          <p:cNvSpPr>
            <a:spLocks noGrp="1"/>
          </p:cNvSpPr>
          <p:nvPr>
            <p:ph sz="quarter" idx="1"/>
          </p:nvPr>
        </p:nvSpPr>
        <p:spPr>
          <a:xfrm>
            <a:off x="457200" y="1600200"/>
            <a:ext cx="7467600" cy="3900502"/>
          </a:xfrm>
        </p:spPr>
        <p:style>
          <a:lnRef idx="2">
            <a:schemeClr val="accent3"/>
          </a:lnRef>
          <a:fillRef idx="1">
            <a:schemeClr val="lt1"/>
          </a:fillRef>
          <a:effectRef idx="0">
            <a:schemeClr val="accent3"/>
          </a:effectRef>
          <a:fontRef idx="minor">
            <a:schemeClr val="dk1"/>
          </a:fontRef>
        </p:style>
        <p:txBody>
          <a:bodyPr/>
          <a:lstStyle/>
          <a:p>
            <a:r>
              <a:rPr lang="zh-TW" altLang="en-US" dirty="0" smtClean="0"/>
              <a:t>協商小組</a:t>
            </a:r>
            <a:r>
              <a:rPr lang="en-US" altLang="zh-TW" dirty="0" smtClean="0"/>
              <a:t>(</a:t>
            </a:r>
            <a:r>
              <a:rPr lang="zh-TW" altLang="en-US" dirty="0" smtClean="0"/>
              <a:t>幹部</a:t>
            </a:r>
            <a:r>
              <a:rPr lang="en-US" altLang="zh-TW" dirty="0" smtClean="0"/>
              <a:t>) </a:t>
            </a:r>
            <a:r>
              <a:rPr lang="en-US" altLang="zh-TW" dirty="0" smtClean="0"/>
              <a:t>x5</a:t>
            </a:r>
            <a:r>
              <a:rPr lang="zh-TW" altLang="en-US" dirty="0" smtClean="0"/>
              <a:t>、紀錄</a:t>
            </a:r>
            <a:r>
              <a:rPr lang="en-US" altLang="zh-TW" dirty="0" smtClean="0"/>
              <a:t>x1</a:t>
            </a:r>
            <a:r>
              <a:rPr lang="en-US" altLang="zh-TW" dirty="0" smtClean="0"/>
              <a:t> </a:t>
            </a:r>
            <a:endParaRPr lang="en-US" altLang="zh-TW" dirty="0" smtClean="0"/>
          </a:p>
          <a:p>
            <a:r>
              <a:rPr lang="zh-TW" altLang="en-US" dirty="0" smtClean="0"/>
              <a:t>債務人</a:t>
            </a:r>
            <a:r>
              <a:rPr lang="en-US" altLang="zh-TW" dirty="0" smtClean="0"/>
              <a:t>(</a:t>
            </a:r>
            <a:r>
              <a:rPr lang="zh-TW" altLang="en-US" dirty="0" smtClean="0"/>
              <a:t>專職</a:t>
            </a:r>
            <a:r>
              <a:rPr lang="en-US" altLang="zh-TW" dirty="0" smtClean="0"/>
              <a:t>)    x 1</a:t>
            </a:r>
            <a:r>
              <a:rPr lang="zh-TW" altLang="en-US" dirty="0" smtClean="0"/>
              <a:t>人</a:t>
            </a:r>
            <a:endParaRPr lang="en-US" altLang="zh-TW" dirty="0" smtClean="0"/>
          </a:p>
          <a:p>
            <a:r>
              <a:rPr lang="zh-TW" altLang="en-US" dirty="0" smtClean="0"/>
              <a:t>連保人</a:t>
            </a:r>
            <a:r>
              <a:rPr lang="en-US" altLang="zh-TW" dirty="0" smtClean="0"/>
              <a:t>(</a:t>
            </a:r>
            <a:r>
              <a:rPr lang="zh-TW" altLang="en-US" dirty="0" smtClean="0"/>
              <a:t>社員</a:t>
            </a:r>
            <a:r>
              <a:rPr lang="en-US" altLang="zh-TW" dirty="0" smtClean="0"/>
              <a:t>)    x 1</a:t>
            </a:r>
            <a:r>
              <a:rPr lang="zh-TW" altLang="en-US" dirty="0" smtClean="0"/>
              <a:t>人</a:t>
            </a:r>
            <a:endParaRPr lang="en-US" altLang="zh-TW" dirty="0" smtClean="0"/>
          </a:p>
          <a:p>
            <a:r>
              <a:rPr lang="zh-TW" altLang="en-US" dirty="0" smtClean="0"/>
              <a:t>社內專職</a:t>
            </a:r>
            <a:r>
              <a:rPr lang="en-US" altLang="zh-TW" dirty="0" smtClean="0"/>
              <a:t>(</a:t>
            </a:r>
            <a:r>
              <a:rPr lang="zh-TW" altLang="en-US" dirty="0" smtClean="0"/>
              <a:t>專職</a:t>
            </a:r>
            <a:r>
              <a:rPr lang="en-US" altLang="zh-TW" dirty="0" smtClean="0"/>
              <a:t>) x </a:t>
            </a:r>
            <a:r>
              <a:rPr lang="en-US" altLang="zh-TW" dirty="0" smtClean="0"/>
              <a:t>2</a:t>
            </a:r>
            <a:r>
              <a:rPr lang="zh-TW" altLang="en-US" dirty="0" smtClean="0"/>
              <a:t>人</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9416"/>
            <a:ext cx="7329510" cy="2462526"/>
          </a:xfrm>
        </p:spPr>
        <p:txBody>
          <a:bodyPr>
            <a:normAutofit fontScale="92500" lnSpcReduction="10000"/>
          </a:bodyPr>
          <a:lstStyle/>
          <a:p>
            <a:pPr marL="514350" indent="-514350">
              <a:buClr>
                <a:schemeClr val="accent1">
                  <a:lumMod val="50000"/>
                </a:schemeClr>
              </a:buClr>
              <a:buSzPct val="100000"/>
              <a:buFont typeface="+mj-ea"/>
              <a:buAutoNum type="ea1ChtPeriod"/>
            </a:pPr>
            <a:r>
              <a:rPr lang="zh-TW" altLang="en-US" sz="2800" b="1" dirty="0" smtClean="0">
                <a:solidFill>
                  <a:srgbClr val="0070C0"/>
                </a:solidFill>
                <a:latin typeface="+mn-ea"/>
              </a:rPr>
              <a:t>擔保放款</a:t>
            </a:r>
            <a:r>
              <a:rPr lang="zh-TW" altLang="en-US" dirty="0" smtClean="0">
                <a:latin typeface="+mn-ea"/>
              </a:rPr>
              <a:t>資產其積欠本金或利息</a:t>
            </a:r>
            <a:r>
              <a:rPr lang="zh-TW" altLang="en-US" sz="2800" b="1" dirty="0" smtClean="0">
                <a:solidFill>
                  <a:srgbClr val="0070C0"/>
                </a:solidFill>
                <a:latin typeface="+mn-ea"/>
              </a:rPr>
              <a:t>超過</a:t>
            </a:r>
            <a:r>
              <a:rPr lang="zh-TW" altLang="en-US" dirty="0" smtClean="0">
                <a:latin typeface="+mn-ea"/>
              </a:rPr>
              <a:t>清償期</a:t>
            </a:r>
            <a:r>
              <a:rPr lang="zh-TW" altLang="en-US" sz="2800" b="1" dirty="0" smtClean="0">
                <a:solidFill>
                  <a:srgbClr val="0070C0"/>
                </a:solidFill>
                <a:latin typeface="+mn-ea"/>
              </a:rPr>
              <a:t>十二個月者</a:t>
            </a:r>
            <a:r>
              <a:rPr lang="zh-TW" altLang="en-US" dirty="0" smtClean="0">
                <a:latin typeface="+mn-ea"/>
              </a:rPr>
              <a:t>。</a:t>
            </a:r>
          </a:p>
          <a:p>
            <a:pPr marL="514350" indent="-514350">
              <a:buClr>
                <a:schemeClr val="accent1">
                  <a:lumMod val="50000"/>
                </a:schemeClr>
              </a:buClr>
              <a:buSzPct val="100000"/>
              <a:buFont typeface="+mj-ea"/>
              <a:buAutoNum type="ea1ChtPeriod"/>
            </a:pPr>
            <a:r>
              <a:rPr lang="zh-TW" altLang="en-US" sz="2800" b="1" dirty="0" smtClean="0">
                <a:solidFill>
                  <a:srgbClr val="0070C0"/>
                </a:solidFill>
                <a:latin typeface="+mn-ea"/>
              </a:rPr>
              <a:t>無擔保放款</a:t>
            </a:r>
            <a:r>
              <a:rPr lang="zh-TW" altLang="en-US" dirty="0" smtClean="0">
                <a:latin typeface="+mn-ea"/>
              </a:rPr>
              <a:t>資產積欠本金或利息</a:t>
            </a:r>
            <a:r>
              <a:rPr lang="zh-TW" altLang="en-US" sz="2800" b="1" dirty="0" smtClean="0">
                <a:solidFill>
                  <a:srgbClr val="0070C0"/>
                </a:solidFill>
                <a:latin typeface="+mn-ea"/>
              </a:rPr>
              <a:t>超過</a:t>
            </a:r>
            <a:r>
              <a:rPr lang="zh-TW" altLang="en-US" dirty="0" smtClean="0">
                <a:latin typeface="+mn-ea"/>
              </a:rPr>
              <a:t>清償期</a:t>
            </a:r>
            <a:r>
              <a:rPr lang="zh-TW" altLang="en-US" sz="2800" b="1" dirty="0" smtClean="0">
                <a:solidFill>
                  <a:srgbClr val="0070C0"/>
                </a:solidFill>
                <a:latin typeface="+mn-ea"/>
              </a:rPr>
              <a:t>三個月至六個月</a:t>
            </a:r>
            <a:r>
              <a:rPr lang="zh-TW" altLang="en-US" dirty="0" smtClean="0">
                <a:latin typeface="+mn-ea"/>
              </a:rPr>
              <a:t>者。</a:t>
            </a:r>
          </a:p>
          <a:p>
            <a:pPr marL="514350" indent="-514350">
              <a:buClr>
                <a:schemeClr val="accent1">
                  <a:lumMod val="50000"/>
                </a:schemeClr>
              </a:buClr>
              <a:buSzPct val="100000"/>
              <a:buFont typeface="+mj-ea"/>
              <a:buAutoNum type="ea1ChtPeriod"/>
            </a:pPr>
            <a:r>
              <a:rPr lang="zh-TW" altLang="en-US" sz="3000" b="1" dirty="0" smtClean="0">
                <a:solidFill>
                  <a:srgbClr val="0070C0"/>
                </a:solidFill>
                <a:latin typeface="+mn-ea"/>
              </a:rPr>
              <a:t>履約中之協議</a:t>
            </a:r>
            <a:r>
              <a:rPr lang="zh-TW" altLang="en-US" dirty="0" smtClean="0">
                <a:latin typeface="+mn-ea"/>
              </a:rPr>
              <a:t>分期償還案件。</a:t>
            </a:r>
          </a:p>
          <a:p>
            <a:pPr marL="514350" indent="-514350">
              <a:buClr>
                <a:schemeClr val="accent1">
                  <a:lumMod val="50000"/>
                </a:schemeClr>
              </a:buClr>
              <a:buSzPct val="100000"/>
              <a:buFont typeface="+mj-ea"/>
              <a:buAutoNum type="ea1ChtPeriod"/>
            </a:pPr>
            <a:r>
              <a:rPr lang="zh-TW" altLang="en-US" dirty="0" smtClean="0">
                <a:latin typeface="+mn-ea"/>
              </a:rPr>
              <a:t>其他經評估仍得全數收回之放款。</a:t>
            </a:r>
          </a:p>
          <a:p>
            <a:endParaRPr lang="zh-TW" altLang="en-US" dirty="0"/>
          </a:p>
        </p:txBody>
      </p:sp>
      <p:sp>
        <p:nvSpPr>
          <p:cNvPr id="4" name="矩形 3"/>
          <p:cNvSpPr/>
          <p:nvPr/>
        </p:nvSpPr>
        <p:spPr>
          <a:xfrm>
            <a:off x="357158" y="785794"/>
            <a:ext cx="5211683"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800" dirty="0" smtClean="0"/>
              <a:t>第二類：可望收回之逾期放款。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79690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zh-TW" altLang="en-US" sz="4400" dirty="0" smtClean="0">
                <a:solidFill>
                  <a:schemeClr val="accent2">
                    <a:lumMod val="50000"/>
                  </a:schemeClr>
                </a:solidFill>
                <a:latin typeface="Eras Light ITC" pitchFamily="34" charset="0"/>
                <a:ea typeface="標楷體" pitchFamily="65" charset="-120"/>
              </a:rPr>
              <a:t>協議五訣</a:t>
            </a:r>
            <a:endParaRPr lang="zh-TW" altLang="en-US" sz="4400" dirty="0">
              <a:solidFill>
                <a:schemeClr val="accent2">
                  <a:lumMod val="50000"/>
                </a:schemeClr>
              </a:solidFill>
              <a:latin typeface="Eras Light ITC" pitchFamily="34" charset="0"/>
              <a:ea typeface="標楷體" pitchFamily="65" charset="-120"/>
            </a:endParaRPr>
          </a:p>
        </p:txBody>
      </p:sp>
      <p:graphicFrame>
        <p:nvGraphicFramePr>
          <p:cNvPr id="4" name="資料庫圖表 3"/>
          <p:cNvGraphicFramePr/>
          <p:nvPr/>
        </p:nvGraphicFramePr>
        <p:xfrm>
          <a:off x="785786" y="1357298"/>
          <a:ext cx="7358114"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642918"/>
            <a:ext cx="7239000" cy="68006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en-US" sz="4000" b="1" dirty="0" smtClean="0"/>
              <a:t>協商注意事項</a:t>
            </a:r>
            <a:endParaRPr lang="zh-TW" altLang="en-US" sz="4000" b="1" dirty="0"/>
          </a:p>
        </p:txBody>
      </p:sp>
      <p:sp>
        <p:nvSpPr>
          <p:cNvPr id="3" name="內容版面配置區 2"/>
          <p:cNvSpPr>
            <a:spLocks noGrp="1"/>
          </p:cNvSpPr>
          <p:nvPr>
            <p:ph idx="1"/>
          </p:nvPr>
        </p:nvSpPr>
        <p:spPr>
          <a:xfrm>
            <a:off x="642910" y="1714488"/>
            <a:ext cx="7239000" cy="4286280"/>
          </a:xfrm>
        </p:spPr>
        <p:txBody>
          <a:bodyPr>
            <a:normAutofit/>
          </a:bodyPr>
          <a:lstStyle/>
          <a:p>
            <a:pPr lvl="0"/>
            <a:r>
              <a:rPr lang="zh-TW" altLang="en-US" sz="3600" dirty="0" smtClean="0"/>
              <a:t>應</a:t>
            </a:r>
            <a:r>
              <a:rPr lang="zh-TW" altLang="en-US" sz="3600" b="1" dirty="0" smtClean="0">
                <a:solidFill>
                  <a:srgbClr val="FF0000"/>
                </a:solidFill>
              </a:rPr>
              <a:t>嚴加保密</a:t>
            </a:r>
            <a:r>
              <a:rPr lang="zh-TW" altLang="en-US" sz="3600" dirty="0" smtClean="0"/>
              <a:t>且</a:t>
            </a:r>
            <a:r>
              <a:rPr lang="zh-TW" altLang="en-US" sz="3600" b="1" dirty="0" smtClean="0">
                <a:solidFill>
                  <a:srgbClr val="FF0000"/>
                </a:solidFill>
              </a:rPr>
              <a:t>不得對外散播</a:t>
            </a:r>
            <a:endParaRPr lang="zh-TW" altLang="en-US" sz="3600" dirty="0" smtClean="0"/>
          </a:p>
          <a:p>
            <a:pPr lvl="0"/>
            <a:r>
              <a:rPr lang="zh-TW" altLang="en-US" sz="3600" b="1" dirty="0" smtClean="0">
                <a:solidFill>
                  <a:srgbClr val="FF0000"/>
                </a:solidFill>
              </a:rPr>
              <a:t>說詞一致</a:t>
            </a:r>
            <a:r>
              <a:rPr lang="zh-TW" altLang="en-US" sz="3600" dirty="0" smtClean="0"/>
              <a:t>，</a:t>
            </a:r>
            <a:r>
              <a:rPr lang="zh-TW" altLang="en-US" sz="3600" b="1" dirty="0" smtClean="0">
                <a:solidFill>
                  <a:srgbClr val="FF0000"/>
                </a:solidFill>
              </a:rPr>
              <a:t>不可反反覆覆</a:t>
            </a:r>
            <a:endParaRPr lang="zh-TW" altLang="en-US" sz="3600" dirty="0" smtClean="0"/>
          </a:p>
          <a:p>
            <a:pPr lvl="0"/>
            <a:r>
              <a:rPr lang="zh-TW" altLang="en-US" sz="3600" b="1" dirty="0" smtClean="0">
                <a:solidFill>
                  <a:srgbClr val="FF0000"/>
                </a:solidFill>
              </a:rPr>
              <a:t>不私下與協商社員協談</a:t>
            </a:r>
            <a:endParaRPr lang="zh-TW" altLang="en-US" sz="3600" dirty="0" smtClean="0"/>
          </a:p>
          <a:p>
            <a:pPr lvl="0"/>
            <a:r>
              <a:rPr lang="zh-TW" altLang="en-US" sz="3600" dirty="0" smtClean="0"/>
              <a:t>遵守</a:t>
            </a:r>
            <a:r>
              <a:rPr lang="zh-TW" altLang="en-US" sz="3600" b="1" dirty="0" smtClean="0">
                <a:solidFill>
                  <a:srgbClr val="FF0000"/>
                </a:solidFill>
              </a:rPr>
              <a:t>公平</a:t>
            </a:r>
            <a:r>
              <a:rPr lang="zh-TW" altLang="en-US" sz="3600" dirty="0" smtClean="0">
                <a:solidFill>
                  <a:srgbClr val="FF0000"/>
                </a:solidFill>
              </a:rPr>
              <a:t>、</a:t>
            </a:r>
            <a:r>
              <a:rPr lang="zh-TW" altLang="en-US" sz="3600" b="1" dirty="0" smtClean="0">
                <a:solidFill>
                  <a:srgbClr val="FF0000"/>
                </a:solidFill>
              </a:rPr>
              <a:t>公正原則</a:t>
            </a:r>
            <a:endParaRPr lang="zh-TW" altLang="en-US" sz="3600" dirty="0" smtClean="0"/>
          </a:p>
          <a:p>
            <a:pPr lvl="0"/>
            <a:r>
              <a:rPr lang="zh-TW" altLang="en-US" sz="3600" dirty="0" smtClean="0"/>
              <a:t>違約金可折讓，利息不以折讓為原則。</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lvl="0"/>
            <a:r>
              <a:rPr lang="zh-TW" altLang="en-US" sz="3600" b="1" dirty="0" smtClean="0">
                <a:solidFill>
                  <a:srgbClr val="FF0000"/>
                </a:solidFill>
              </a:rPr>
              <a:t>增加連保人</a:t>
            </a:r>
            <a:r>
              <a:rPr lang="zh-TW" altLang="en-US" sz="3600" dirty="0" smtClean="0">
                <a:solidFill>
                  <a:srgbClr val="FF0000"/>
                </a:solidFill>
              </a:rPr>
              <a:t>，</a:t>
            </a:r>
            <a:r>
              <a:rPr lang="zh-TW" altLang="en-US" sz="3600" b="1" dirty="0" smtClean="0">
                <a:solidFill>
                  <a:srgbClr val="FF0000"/>
                </a:solidFill>
              </a:rPr>
              <a:t>或抵押品</a:t>
            </a:r>
            <a:endParaRPr lang="zh-TW" altLang="en-US" sz="3600" dirty="0" smtClean="0"/>
          </a:p>
          <a:p>
            <a:pPr lvl="0"/>
            <a:r>
              <a:rPr lang="zh-TW" altLang="en-US" sz="3600" dirty="0" smtClean="0"/>
              <a:t>協商之處理</a:t>
            </a:r>
            <a:r>
              <a:rPr lang="zh-TW" altLang="en-US" sz="3600" b="1" dirty="0" smtClean="0">
                <a:solidFill>
                  <a:srgbClr val="FF0000"/>
                </a:solidFill>
              </a:rPr>
              <a:t>不應受他人左右</a:t>
            </a:r>
            <a:endParaRPr lang="zh-TW" altLang="en-US" sz="3600" dirty="0" smtClean="0"/>
          </a:p>
          <a:p>
            <a:pPr lvl="0"/>
            <a:r>
              <a:rPr lang="zh-TW" altLang="en-US" sz="3600" dirty="0" smtClean="0"/>
              <a:t>當地區督導協助單位協商時，應</a:t>
            </a:r>
            <a:r>
              <a:rPr lang="zh-TW" altLang="en-US" sz="3600" b="1" dirty="0" smtClean="0">
                <a:solidFill>
                  <a:srgbClr val="FF0000"/>
                </a:solidFill>
              </a:rPr>
              <a:t>尊重社之意見</a:t>
            </a:r>
            <a:endParaRPr lang="en-US" altLang="zh-TW" sz="3600" b="1" dirty="0" smtClean="0">
              <a:solidFill>
                <a:srgbClr val="FF0000"/>
              </a:solidFill>
            </a:endParaRPr>
          </a:p>
          <a:p>
            <a:pPr lvl="0"/>
            <a:r>
              <a:rPr lang="zh-TW" altLang="en-US" sz="3600" b="1" dirty="0" smtClean="0">
                <a:solidFill>
                  <a:srgbClr val="FF0000"/>
                </a:solidFill>
              </a:rPr>
              <a:t>不得代理主債務人協商。</a:t>
            </a:r>
            <a:endParaRPr lang="en-US" altLang="zh-TW" sz="3600" dirty="0" smtClean="0"/>
          </a:p>
        </p:txBody>
      </p:sp>
      <p:sp>
        <p:nvSpPr>
          <p:cNvPr id="5" name="標題 1"/>
          <p:cNvSpPr>
            <a:spLocks noGrp="1"/>
          </p:cNvSpPr>
          <p:nvPr>
            <p:ph type="title"/>
          </p:nvPr>
        </p:nvSpPr>
        <p:spPr>
          <a:xfrm>
            <a:off x="428596" y="571480"/>
            <a:ext cx="7239000" cy="68006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en-US" sz="4000" b="1" dirty="0" smtClean="0"/>
              <a:t>協商注意事項</a:t>
            </a:r>
            <a:endParaRPr lang="zh-TW" altLang="en-US" sz="40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sz="3200" dirty="0" smtClean="0"/>
              <a:t>協商完成時，建議</a:t>
            </a:r>
            <a:r>
              <a:rPr lang="zh-TW" altLang="en-US" sz="3200" b="1" dirty="0" smtClean="0">
                <a:solidFill>
                  <a:srgbClr val="FF0000"/>
                </a:solidFill>
              </a:rPr>
              <a:t>要求協商之社員預繳一個月以上之協商金額</a:t>
            </a:r>
            <a:r>
              <a:rPr lang="zh-TW" altLang="en-US" sz="3200" dirty="0" smtClean="0"/>
              <a:t>，避免一期未能繳款而協商失效，減少人力及時間之浪費。</a:t>
            </a:r>
          </a:p>
          <a:p>
            <a:pPr lvl="0"/>
            <a:r>
              <a:rPr lang="zh-TW" altLang="en-US" sz="3200" dirty="0" smtClean="0"/>
              <a:t>協商時應繳交之款項如下：</a:t>
            </a:r>
          </a:p>
          <a:p>
            <a:pPr>
              <a:buNone/>
            </a:pPr>
            <a:r>
              <a:rPr lang="zh-TW" altLang="en-US" sz="3200" dirty="0" smtClean="0"/>
              <a:t>．前欠貸款利息、違約金、訟訴費。</a:t>
            </a:r>
          </a:p>
          <a:p>
            <a:pPr>
              <a:buNone/>
            </a:pPr>
            <a:r>
              <a:rPr lang="zh-TW" altLang="en-US" sz="3200" dirty="0" smtClean="0"/>
              <a:t>．貸款本金。</a:t>
            </a:r>
          </a:p>
          <a:p>
            <a:pPr>
              <a:buNone/>
            </a:pPr>
            <a:r>
              <a:rPr lang="zh-TW" altLang="en-US" sz="3200" dirty="0" smtClean="0"/>
              <a:t>．</a:t>
            </a:r>
            <a:r>
              <a:rPr lang="zh-TW" altLang="en-US" sz="3200" b="1" dirty="0" smtClean="0">
                <a:solidFill>
                  <a:srgbClr val="FF0000"/>
                </a:solidFill>
              </a:rPr>
              <a:t>貸款利息</a:t>
            </a:r>
            <a:r>
              <a:rPr lang="en-US" sz="3200" b="1" dirty="0" smtClean="0">
                <a:solidFill>
                  <a:srgbClr val="FF0000"/>
                </a:solidFill>
              </a:rPr>
              <a:t>(</a:t>
            </a:r>
            <a:r>
              <a:rPr lang="zh-TW" altLang="en-US" sz="3200" b="1" dirty="0" smtClean="0">
                <a:solidFill>
                  <a:srgbClr val="FF0000"/>
                </a:solidFill>
              </a:rPr>
              <a:t>貸款本金產生之利息</a:t>
            </a:r>
            <a:r>
              <a:rPr lang="en-US" sz="3200" b="1" dirty="0" smtClean="0">
                <a:solidFill>
                  <a:srgbClr val="FF0000"/>
                </a:solidFill>
              </a:rPr>
              <a:t>)</a:t>
            </a:r>
            <a:r>
              <a:rPr lang="zh-TW" altLang="en-US" sz="3200" dirty="0" smtClean="0"/>
              <a:t>。</a:t>
            </a:r>
          </a:p>
          <a:p>
            <a:endParaRPr lang="zh-TW" altLang="en-US" dirty="0"/>
          </a:p>
        </p:txBody>
      </p:sp>
      <p:sp>
        <p:nvSpPr>
          <p:cNvPr id="5" name="標題 1"/>
          <p:cNvSpPr>
            <a:spLocks noGrp="1"/>
          </p:cNvSpPr>
          <p:nvPr>
            <p:ph type="title"/>
          </p:nvPr>
        </p:nvSpPr>
        <p:spPr>
          <a:xfrm>
            <a:off x="500034" y="500042"/>
            <a:ext cx="7239000" cy="68006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en-US" sz="4000" b="1" dirty="0" smtClean="0"/>
              <a:t>協商注意事項</a:t>
            </a:r>
            <a:endParaRPr lang="zh-TW" altLang="en-US" sz="4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normAutofit/>
          </a:bodyPr>
          <a:lstStyle/>
          <a:p>
            <a:r>
              <a:rPr lang="zh-TW" altLang="en-US" sz="3600" dirty="0" smtClean="0">
                <a:latin typeface="標楷體" pitchFamily="65" charset="-120"/>
                <a:ea typeface="標楷體" pitchFamily="65" charset="-120"/>
              </a:rPr>
              <a:t>互助社社員還款困難時，可透過辦理協議分期償還，不但可來幫助正常還款外，社也可降低貸款逾期貸款金額。</a:t>
            </a:r>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END~</a:t>
            </a:r>
            <a:r>
              <a:rPr lang="zh-TW" altLang="en-US" dirty="0" smtClean="0"/>
              <a:t>感謝聆聽</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1643050"/>
            <a:ext cx="7358114" cy="4455496"/>
          </a:xfrm>
        </p:spPr>
        <p:txBody>
          <a:bodyPr/>
          <a:lstStyle/>
          <a:p>
            <a:pPr marL="538163" indent="-538163">
              <a:buClr>
                <a:schemeClr val="accent1">
                  <a:lumMod val="50000"/>
                </a:schemeClr>
              </a:buClr>
              <a:buSzPct val="100000"/>
              <a:buFont typeface="+mj-ea"/>
              <a:buAutoNum type="ea1ChtPeriod"/>
            </a:pPr>
            <a:r>
              <a:rPr lang="zh-TW" altLang="en-US" sz="2800" b="1" dirty="0" smtClean="0">
                <a:solidFill>
                  <a:srgbClr val="0070C0"/>
                </a:solidFill>
                <a:latin typeface="+mn-ea"/>
              </a:rPr>
              <a:t>擔保放款</a:t>
            </a:r>
            <a:r>
              <a:rPr lang="zh-TW" altLang="en-US" dirty="0" smtClean="0">
                <a:latin typeface="+mn-ea"/>
              </a:rPr>
              <a:t>資產其積欠本金或利息</a:t>
            </a:r>
            <a:r>
              <a:rPr lang="zh-TW" altLang="en-US" sz="2800" b="1" dirty="0" smtClean="0">
                <a:solidFill>
                  <a:srgbClr val="0070C0"/>
                </a:solidFill>
                <a:latin typeface="+mn-ea"/>
              </a:rPr>
              <a:t>超過</a:t>
            </a:r>
            <a:r>
              <a:rPr lang="zh-TW" altLang="en-US" dirty="0" smtClean="0">
                <a:latin typeface="+mn-ea"/>
              </a:rPr>
              <a:t>清償期</a:t>
            </a:r>
            <a:r>
              <a:rPr lang="zh-TW" altLang="en-US" sz="2800" b="1" dirty="0" smtClean="0">
                <a:solidFill>
                  <a:srgbClr val="0070C0"/>
                </a:solidFill>
                <a:latin typeface="+mn-ea"/>
              </a:rPr>
              <a:t>十八個月</a:t>
            </a:r>
            <a:r>
              <a:rPr lang="zh-TW" altLang="en-US" dirty="0" smtClean="0">
                <a:latin typeface="+mn-ea"/>
              </a:rPr>
              <a:t>者。</a:t>
            </a:r>
          </a:p>
          <a:p>
            <a:pPr marL="538163" indent="-538163">
              <a:buClr>
                <a:schemeClr val="accent1">
                  <a:lumMod val="50000"/>
                </a:schemeClr>
              </a:buClr>
              <a:buSzPct val="100000"/>
              <a:buFont typeface="+mj-ea"/>
              <a:buAutoNum type="ea1ChtPeriod"/>
            </a:pPr>
            <a:r>
              <a:rPr lang="zh-TW" altLang="en-US" sz="2800" b="1" dirty="0" smtClean="0">
                <a:solidFill>
                  <a:srgbClr val="0070C0"/>
                </a:solidFill>
                <a:latin typeface="+mn-ea"/>
              </a:rPr>
              <a:t>無擔保放款</a:t>
            </a:r>
            <a:r>
              <a:rPr lang="zh-TW" altLang="en-US" dirty="0" smtClean="0">
                <a:latin typeface="+mn-ea"/>
              </a:rPr>
              <a:t>資產積欠本金或利息</a:t>
            </a:r>
            <a:r>
              <a:rPr lang="zh-TW" altLang="en-US" sz="2800" b="1" dirty="0" smtClean="0">
                <a:solidFill>
                  <a:srgbClr val="0070C0"/>
                </a:solidFill>
                <a:latin typeface="+mn-ea"/>
              </a:rPr>
              <a:t>超過</a:t>
            </a:r>
            <a:r>
              <a:rPr lang="zh-TW" altLang="en-US" dirty="0" smtClean="0">
                <a:latin typeface="+mn-ea"/>
              </a:rPr>
              <a:t>清償期</a:t>
            </a:r>
            <a:r>
              <a:rPr lang="zh-TW" altLang="en-US" sz="2800" b="1" dirty="0" smtClean="0">
                <a:solidFill>
                  <a:srgbClr val="0070C0"/>
                </a:solidFill>
                <a:latin typeface="+mn-ea"/>
              </a:rPr>
              <a:t>六個月至十二個月</a:t>
            </a:r>
            <a:r>
              <a:rPr lang="zh-TW" altLang="en-US" dirty="0" smtClean="0">
                <a:latin typeface="+mn-ea"/>
              </a:rPr>
              <a:t>者。</a:t>
            </a:r>
          </a:p>
          <a:p>
            <a:pPr marL="538163" indent="-538163">
              <a:buClr>
                <a:schemeClr val="accent1">
                  <a:lumMod val="50000"/>
                </a:schemeClr>
              </a:buClr>
              <a:buSzPct val="100000"/>
              <a:buFont typeface="+mj-ea"/>
              <a:buAutoNum type="ea1ChtPeriod"/>
            </a:pPr>
            <a:r>
              <a:rPr lang="zh-TW" altLang="en-US" dirty="0" smtClean="0">
                <a:latin typeface="+mn-ea"/>
              </a:rPr>
              <a:t>協議分期償還案件未依約履行。</a:t>
            </a:r>
          </a:p>
          <a:p>
            <a:pPr marL="538163" indent="-538163">
              <a:buClr>
                <a:schemeClr val="accent1">
                  <a:lumMod val="50000"/>
                </a:schemeClr>
              </a:buClr>
              <a:buSzPct val="100000"/>
              <a:buFont typeface="+mj-ea"/>
              <a:buAutoNum type="ea1ChtPeriod"/>
            </a:pPr>
            <a:r>
              <a:rPr lang="zh-TW" altLang="en-US" dirty="0" smtClean="0">
                <a:latin typeface="+mn-ea"/>
              </a:rPr>
              <a:t>其他經評估收回有困難之逾期放款。</a:t>
            </a:r>
          </a:p>
          <a:p>
            <a:endParaRPr lang="zh-TW" altLang="en-US" dirty="0"/>
          </a:p>
        </p:txBody>
      </p:sp>
      <p:sp>
        <p:nvSpPr>
          <p:cNvPr id="4" name="矩形 3"/>
          <p:cNvSpPr/>
          <p:nvPr/>
        </p:nvSpPr>
        <p:spPr>
          <a:xfrm>
            <a:off x="357158" y="785794"/>
            <a:ext cx="5570756"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zh-TW" altLang="en-US" sz="2800" dirty="0" smtClean="0"/>
              <a:t>第三類：收回有困難之逾期放款。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1472" y="1643050"/>
            <a:ext cx="7929618" cy="3571900"/>
          </a:xfrm>
        </p:spPr>
        <p:txBody>
          <a:bodyPr>
            <a:normAutofit/>
          </a:bodyPr>
          <a:lstStyle/>
          <a:p>
            <a:pPr marL="514350" indent="-514350">
              <a:buClr>
                <a:schemeClr val="accent1">
                  <a:lumMod val="50000"/>
                </a:schemeClr>
              </a:buClr>
              <a:buSzPct val="100000"/>
              <a:buFont typeface="+mj-ea"/>
              <a:buAutoNum type="ea1ChtPeriod"/>
            </a:pPr>
            <a:r>
              <a:rPr lang="zh-TW" altLang="en-US" dirty="0" smtClean="0"/>
              <a:t>儲蓄互助社對擔保品實行強制執行，拍定後分配不足之放款餘額，且借款人、連帶保證人無其他財產、所得可供執行或執行無實益。</a:t>
            </a:r>
          </a:p>
          <a:p>
            <a:pPr marL="514350" indent="-514350">
              <a:buClr>
                <a:schemeClr val="accent1">
                  <a:lumMod val="50000"/>
                </a:schemeClr>
              </a:buClr>
              <a:buSzPct val="100000"/>
              <a:buFont typeface="+mj-ea"/>
              <a:buAutoNum type="ea1ChtPeriod"/>
            </a:pPr>
            <a:r>
              <a:rPr lang="zh-TW" altLang="en-US" b="1" dirty="0" smtClean="0"/>
              <a:t>無擔保放款</a:t>
            </a:r>
            <a:r>
              <a:rPr lang="zh-TW" altLang="en-US" dirty="0" smtClean="0"/>
              <a:t>資產積欠本金或利息</a:t>
            </a:r>
            <a:r>
              <a:rPr lang="zh-TW" altLang="en-US" b="1" dirty="0" smtClean="0"/>
              <a:t>超過</a:t>
            </a:r>
            <a:r>
              <a:rPr lang="zh-TW" altLang="en-US" dirty="0" smtClean="0"/>
              <a:t>清償期</a:t>
            </a:r>
            <a:r>
              <a:rPr lang="zh-TW" altLang="en-US" b="1" dirty="0" smtClean="0"/>
              <a:t>十二個月者</a:t>
            </a:r>
            <a:r>
              <a:rPr lang="zh-TW" altLang="en-US" dirty="0" smtClean="0"/>
              <a:t>。</a:t>
            </a:r>
          </a:p>
          <a:p>
            <a:pPr marL="514350" indent="-514350">
              <a:buClr>
                <a:schemeClr val="accent1">
                  <a:lumMod val="50000"/>
                </a:schemeClr>
              </a:buClr>
              <a:buSzPct val="100000"/>
              <a:buFont typeface="+mj-ea"/>
              <a:buAutoNum type="ea1ChtPeriod"/>
            </a:pPr>
            <a:r>
              <a:rPr lang="zh-TW" altLang="en-US" b="1" dirty="0" smtClean="0">
                <a:solidFill>
                  <a:srgbClr val="0070C0"/>
                </a:solidFill>
              </a:rPr>
              <a:t>對借款人、連帶保證人財產或擔保品強制執行鑑價甚低或多次拍賣無人應買，無執行或承受實益。</a:t>
            </a:r>
          </a:p>
          <a:p>
            <a:pPr marL="514350" indent="-514350">
              <a:buClr>
                <a:schemeClr val="accent1">
                  <a:lumMod val="50000"/>
                </a:schemeClr>
              </a:buClr>
              <a:buSzPct val="100000"/>
              <a:buFont typeface="+mj-ea"/>
              <a:buAutoNum type="ea1ChtPeriod"/>
            </a:pPr>
            <a:r>
              <a:rPr lang="zh-TW" altLang="en-US" dirty="0" smtClean="0"/>
              <a:t>其他經評估收回無望之逾期放款。</a:t>
            </a:r>
          </a:p>
          <a:p>
            <a:pPr marL="457200" indent="-457200">
              <a:buClr>
                <a:schemeClr val="accent1">
                  <a:lumMod val="50000"/>
                </a:schemeClr>
              </a:buClr>
              <a:buSzPct val="100000"/>
              <a:buFont typeface="+mj-ea"/>
              <a:buAutoNum type="ea1ChtPeriod"/>
            </a:pPr>
            <a:endParaRPr lang="zh-TW" altLang="en-US" dirty="0"/>
          </a:p>
        </p:txBody>
      </p:sp>
      <p:sp>
        <p:nvSpPr>
          <p:cNvPr id="5" name="矩形 4"/>
          <p:cNvSpPr/>
          <p:nvPr/>
        </p:nvSpPr>
        <p:spPr>
          <a:xfrm>
            <a:off x="357158" y="785794"/>
            <a:ext cx="550072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800" dirty="0" smtClean="0"/>
              <a:t>第四類：收回無望之逾期放款。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829576" cy="1143000"/>
          </a:xfrm>
        </p:spPr>
        <p:txBody>
          <a:bodyPr>
            <a:normAutofit fontScale="90000"/>
          </a:bodyPr>
          <a:lstStyle/>
          <a:p>
            <a:r>
              <a:rPr lang="zh-TW" altLang="en-US" dirty="0" smtClean="0"/>
              <a:t>對借款人、連帶保證人財產或擔保品強制執行鑑價甚低或多次拍賣無人應買，無執行或承受實益。</a:t>
            </a:r>
            <a:endParaRPr lang="zh-TW" altLang="en-US" dirty="0"/>
          </a:p>
        </p:txBody>
      </p:sp>
      <p:pic>
        <p:nvPicPr>
          <p:cNvPr id="2050" name="Picture 2" descr="C:\Documents and Settings\sunwu\桌面\未命名 - 2.jpg"/>
          <p:cNvPicPr>
            <a:picLocks noChangeAspect="1" noChangeArrowheads="1"/>
          </p:cNvPicPr>
          <p:nvPr/>
        </p:nvPicPr>
        <p:blipFill>
          <a:blip r:embed="rId2"/>
          <a:srcRect/>
          <a:stretch>
            <a:fillRect/>
          </a:stretch>
        </p:blipFill>
        <p:spPr bwMode="auto">
          <a:xfrm>
            <a:off x="206908" y="1500174"/>
            <a:ext cx="8437058" cy="4929222"/>
          </a:xfrm>
          <a:prstGeom prst="rect">
            <a:avLst/>
          </a:prstGeom>
          <a:noFill/>
        </p:spPr>
      </p:pic>
      <p:sp>
        <p:nvSpPr>
          <p:cNvPr id="5" name="矩形 4"/>
          <p:cNvSpPr/>
          <p:nvPr/>
        </p:nvSpPr>
        <p:spPr>
          <a:xfrm>
            <a:off x="3571868" y="4214818"/>
            <a:ext cx="2643206" cy="35719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39000" cy="608630"/>
          </a:xfrm>
        </p:spPr>
        <p:txBody>
          <a:bodyPr/>
          <a:lstStyle/>
          <a:p>
            <a:r>
              <a:rPr lang="zh-TW" altLang="en-US" dirty="0" smtClean="0"/>
              <a:t>圖示</a:t>
            </a:r>
            <a:endParaRPr lang="zh-TW" altLang="en-US" dirty="0"/>
          </a:p>
        </p:txBody>
      </p:sp>
      <p:graphicFrame>
        <p:nvGraphicFramePr>
          <p:cNvPr id="5" name="資料庫圖表 4"/>
          <p:cNvGraphicFramePr/>
          <p:nvPr/>
        </p:nvGraphicFramePr>
        <p:xfrm>
          <a:off x="642910" y="1428736"/>
          <a:ext cx="742955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C7EDCC"/>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2874</TotalTime>
  <Words>2434</Words>
  <PresentationFormat>如螢幕大小 (4:3)</PresentationFormat>
  <Paragraphs>257</Paragraphs>
  <Slides>55</Slides>
  <Notes>3</Notes>
  <HiddenSlides>0</HiddenSlides>
  <MMClips>0</MMClips>
  <ScaleCrop>false</ScaleCrop>
  <HeadingPairs>
    <vt:vector size="4" baseType="variant">
      <vt:variant>
        <vt:lpstr>佈景主題</vt:lpstr>
      </vt:variant>
      <vt:variant>
        <vt:i4>1</vt:i4>
      </vt:variant>
      <vt:variant>
        <vt:lpstr>投影片標題</vt:lpstr>
      </vt:variant>
      <vt:variant>
        <vt:i4>55</vt:i4>
      </vt:variant>
    </vt:vector>
  </HeadingPairs>
  <TitlesOfParts>
    <vt:vector size="56" baseType="lpstr">
      <vt:lpstr>壁窗</vt:lpstr>
      <vt:lpstr>如何降低逾放比</vt:lpstr>
      <vt:lpstr>課程大網</vt:lpstr>
      <vt:lpstr>投影片 3</vt:lpstr>
      <vt:lpstr>第 六 條 放款資產之評估方法：</vt:lpstr>
      <vt:lpstr>投影片 5</vt:lpstr>
      <vt:lpstr>投影片 6</vt:lpstr>
      <vt:lpstr>投影片 7</vt:lpstr>
      <vt:lpstr>對借款人、連帶保證人財產或擔保品強制執行鑑價甚低或多次拍賣無人應買，無執行或承受實益。</vt:lpstr>
      <vt:lpstr>圖示</vt:lpstr>
      <vt:lpstr>圖示</vt:lpstr>
      <vt:lpstr>圖示</vt:lpstr>
      <vt:lpstr>第 七 條</vt:lpstr>
      <vt:lpstr>放款資產債權餘額之評估</vt:lpstr>
      <vt:lpstr>放款資產債權餘額之評估公式</vt:lpstr>
      <vt:lpstr>對借款人、連帶保證人財產或擔保品強制執行鑑價甚低或多次拍賣無人應買，無執行或承受實益。</vt:lpstr>
      <vt:lpstr>投影片 16</vt:lpstr>
      <vt:lpstr>儲蓄互助社章程</vt:lpstr>
      <vt:lpstr>投影片 18</vt:lpstr>
      <vt:lpstr>投影片 19</vt:lpstr>
      <vt:lpstr>預期效果</vt:lpstr>
      <vt:lpstr>協商簡易流程圖</vt:lpstr>
      <vt:lpstr>社員協商</vt:lpstr>
      <vt:lpstr>法規條文</vt:lpstr>
      <vt:lpstr>信用貸款協商成立條件</vt:lpstr>
      <vt:lpstr>投影片 25</vt:lpstr>
      <vt:lpstr>投影片 26</vt:lpstr>
      <vt:lpstr>投影片 27</vt:lpstr>
      <vt:lpstr>協商日+5年 </vt:lpstr>
      <vt:lpstr>投影片 29</vt:lpstr>
      <vt:lpstr>投影片 30</vt:lpstr>
      <vt:lpstr>投影片 31</vt:lpstr>
      <vt:lpstr>協議前的預備</vt:lpstr>
      <vt:lpstr>投影片 33</vt:lpstr>
      <vt:lpstr>支轉按F9</vt:lpstr>
      <vt:lpstr>放款應收利息試算表</vt:lpstr>
      <vt:lpstr>手動計算應收利息試算表</vt:lpstr>
      <vt:lpstr>正常協議單</vt:lpstr>
      <vt:lpstr>協商外協議單</vt:lpstr>
      <vt:lpstr>協商金額之計算</vt:lpstr>
      <vt:lpstr>簿記系統還款方式</vt:lpstr>
      <vt:lpstr>本金攤還法</vt:lpstr>
      <vt:lpstr>本息平均法</vt:lpstr>
      <vt:lpstr>投影片 43</vt:lpstr>
      <vt:lpstr>協商金額之計算</vt:lpstr>
      <vt:lpstr>投影片 45</vt:lpstr>
      <vt:lpstr>協商金額之計算</vt:lpstr>
      <vt:lpstr>協商金額之計算</vt:lpstr>
      <vt:lpstr>投影片 48</vt:lpstr>
      <vt:lpstr>戲說人生-分組討論</vt:lpstr>
      <vt:lpstr>協議五訣</vt:lpstr>
      <vt:lpstr>協商注意事項</vt:lpstr>
      <vt:lpstr>協商注意事項</vt:lpstr>
      <vt:lpstr>協商注意事項</vt:lpstr>
      <vt:lpstr>結論</vt:lpstr>
      <vt:lpstr>END~感謝聆聽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逾期催收業務分區報告 協商</dc:title>
  <cp:lastModifiedBy>sun</cp:lastModifiedBy>
  <cp:revision>262</cp:revision>
  <dcterms:modified xsi:type="dcterms:W3CDTF">2014-02-27T01:17:04Z</dcterms:modified>
</cp:coreProperties>
</file>