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36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24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91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534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26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5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885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052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9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39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99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197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32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9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60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4197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73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4C9162-5E51-443E-B7E4-E73C0486E9F9}" type="datetimeFigureOut">
              <a:rPr lang="zh-TW" altLang="en-US" smtClean="0"/>
              <a:t>2022/2/24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52ED3F2-2C3F-4C4B-9EE6-8094EE325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08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30244" y="412595"/>
            <a:ext cx="7716644" cy="702528"/>
          </a:xfrm>
        </p:spPr>
        <p:txBody>
          <a:bodyPr>
            <a:noAutofit/>
          </a:bodyPr>
          <a:lstStyle/>
          <a:p>
            <a:r>
              <a:rPr lang="zh-TW" altLang="en-US" sz="6600" spc="500" dirty="0" smtClean="0">
                <a:solidFill>
                  <a:schemeClr val="accent5"/>
                </a:solidFill>
                <a:latin typeface="華康雅宋體(P)" panose="02020800000000000000" pitchFamily="18" charset="-120"/>
                <a:ea typeface="華康雅宋體(P)" panose="02020800000000000000" pitchFamily="18" charset="-120"/>
              </a:rPr>
              <a:t>社員防癌互助基金</a:t>
            </a:r>
            <a:endParaRPr lang="zh-TW" altLang="en-US" sz="6600" spc="500" dirty="0">
              <a:solidFill>
                <a:schemeClr val="accent5"/>
              </a:solidFill>
              <a:latin typeface="華康雅宋體(P)" panose="02020800000000000000" pitchFamily="18" charset="-120"/>
              <a:ea typeface="華康雅宋體(P)" panose="02020800000000000000" pitchFamily="18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56117" y="1041531"/>
            <a:ext cx="5642517" cy="491091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  <a:sym typeface="Wingdings 2" panose="05020102010507070707" pitchFamily="18" charset="2"/>
              </a:rPr>
              <a:t>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保障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期間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: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每年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6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月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日至次年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5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月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31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日</a:t>
            </a:r>
            <a:endParaRPr lang="zh-TW" altLang="en-US" sz="2400" dirty="0">
              <a:solidFill>
                <a:schemeClr val="accent6">
                  <a:lumMod val="50000"/>
                </a:schemeClr>
              </a:solidFill>
              <a:latin typeface="華康中明體(P)" panose="02020500000000000000" pitchFamily="18" charset="-120"/>
              <a:ea typeface="華康中明體(P)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84196" y="1532622"/>
            <a:ext cx="10159934" cy="275391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1532622"/>
            <a:ext cx="49957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  <a:sym typeface="Wingdings 2" panose="05020102010507070707" pitchFamily="18" charset="2"/>
              </a:rPr>
              <a:t>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保障</a:t>
            </a: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內容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華康中明體(P)" panose="02020500000000000000" pitchFamily="18" charset="-120"/>
                <a:ea typeface="華康中明體(P)" panose="02020500000000000000" pitchFamily="18" charset="-120"/>
              </a:rPr>
              <a:t>:</a:t>
            </a:r>
            <a:endParaRPr lang="zh-TW" altLang="en-US" sz="2400" dirty="0">
              <a:solidFill>
                <a:schemeClr val="accent6">
                  <a:lumMod val="50000"/>
                </a:schemeClr>
              </a:solidFill>
              <a:latin typeface="華康中明體(P)" panose="02020500000000000000" pitchFamily="18" charset="-120"/>
              <a:ea typeface="華康中明體(P)" panose="02020500000000000000" pitchFamily="18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548" y="20136"/>
            <a:ext cx="1838582" cy="131801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12" y="100361"/>
            <a:ext cx="2386361" cy="851959"/>
          </a:xfrm>
          <a:prstGeom prst="rect">
            <a:avLst/>
          </a:prstGeom>
        </p:spPr>
      </p:pic>
      <p:pic>
        <p:nvPicPr>
          <p:cNvPr id="1032" name="Picture 8" descr="手绘插画风老人生病住院免抠元素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8" y="2023713"/>
            <a:ext cx="1494263" cy="185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96691"/>
              </p:ext>
            </p:extLst>
          </p:nvPr>
        </p:nvGraphicFramePr>
        <p:xfrm>
          <a:off x="55758" y="4286533"/>
          <a:ext cx="11888372" cy="3870960"/>
        </p:xfrm>
        <a:graphic>
          <a:graphicData uri="http://schemas.openxmlformats.org/drawingml/2006/table">
            <a:tbl>
              <a:tblPr/>
              <a:tblGrid>
                <a:gridCol w="11888372"/>
              </a:tblGrid>
              <a:tr h="257146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參加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年齡</a:t>
                      </a:r>
                      <a:r>
                        <a:rPr lang="en-US" altLang="zh-TW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: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(1)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初次參加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: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出生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~65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歲前，須提供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【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健康聲明書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】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，經核保通過後，使予以承保。</a:t>
                      </a:r>
                      <a:endParaRPr lang="en-US" altLang="zh-TW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儷粗圓(P)" panose="020F0700000000000000" pitchFamily="34" charset="-120"/>
                        <a:ea typeface="華康儷粗圓(P)" panose="020F0700000000000000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             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       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(2)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續約社員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: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可續保至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70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歲為止。年度續約時可選擇轉換參加計畫，由</a:t>
                      </a:r>
                      <a:r>
                        <a:rPr lang="zh-TW" altLang="en-US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基礎型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轉換為</a:t>
                      </a:r>
                      <a:r>
                        <a:rPr lang="zh-TW" altLang="en-US" sz="200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加倍型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時，須提供    </a:t>
                      </a:r>
                      <a:endParaRPr lang="en-US" altLang="zh-TW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                                       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【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健康聲明書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】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，經核保通過後，使予以轉換。</a:t>
                      </a:r>
                      <a:endParaRPr lang="en-US" altLang="zh-TW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生效日期</a:t>
                      </a:r>
                      <a:r>
                        <a:rPr lang="en-US" altLang="zh-TW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: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社員於申請參加後，將於次月</a:t>
                      </a:r>
                      <a:r>
                        <a:rPr lang="en-US" altLang="zh-TW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日起生效。每年加保申請受理至次年</a:t>
                      </a:r>
                      <a:r>
                        <a:rPr lang="en-US" altLang="zh-TW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25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日止。</a:t>
                      </a:r>
                      <a:endParaRPr lang="en-US" altLang="zh-TW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等待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期間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 被保險人於契約保險責任開始後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31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天起經醫師診斷確定罹患癌症，而致身故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、住院醫療、門診醫療或手</a:t>
                      </a:r>
                      <a:endParaRPr lang="en-US" altLang="zh-TW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     </a:t>
                      </a:r>
                      <a:r>
                        <a:rPr lang="en-US" altLang="zh-TW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(</a:t>
                      </a:r>
                      <a:r>
                        <a:rPr lang="zh-TW" alt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免責期間</a:t>
                      </a:r>
                      <a:r>
                        <a:rPr lang="en-US" altLang="zh-TW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)</a:t>
                      </a:r>
                      <a:r>
                        <a:rPr lang="zh-TW" alt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  </a:t>
                      </a:r>
                      <a:r>
                        <a:rPr lang="en-US" altLang="zh-TW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 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術</a:t>
                      </a:r>
                      <a:r>
                        <a:rPr lang="zh-TW" alt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醫療時，承保公司按上列保障內容核實給付互助金。</a:t>
                      </a:r>
                      <a:r>
                        <a:rPr lang="en-US" altLang="zh-TW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</a:rPr>
                        <a:t>《</a:t>
                      </a:r>
                      <a:r>
                        <a:rPr lang="zh-TW" alt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zh-TW" altLang="en-US" sz="140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由基礎型改選則加倍型時，期等待期需重新計算</a:t>
                      </a:r>
                      <a:r>
                        <a:rPr lang="zh-TW" alt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en-US" altLang="zh-TW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zh-TW" alt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除外</a:t>
                      </a:r>
                      <a:r>
                        <a:rPr lang="zh-TW" alt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責任</a:t>
                      </a:r>
                      <a:r>
                        <a:rPr lang="en-US" altLang="zh-TW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zh-TW" alt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 契約生效前</a:t>
                      </a:r>
                      <a:r>
                        <a:rPr lang="en-US" altLang="zh-TW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zh-TW" alt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投保前</a:t>
                      </a:r>
                      <a:r>
                        <a:rPr lang="en-US" altLang="zh-TW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zh-TW" alt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已罹患癌症者，不付給付責任。</a:t>
                      </a:r>
                      <a:r>
                        <a:rPr lang="en-US" altLang="zh-TW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sym typeface="Wingdings" panose="05000000000000000000" pitchFamily="2" charset="2"/>
                        </a:rPr>
                        <a:t>《</a:t>
                      </a:r>
                      <a:r>
                        <a:rPr lang="zh-TW" altLang="en-US" sz="14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原參加基礎型之社員已罹患癌症者，不得選擇加倍型。</a:t>
                      </a:r>
                      <a:r>
                        <a:rPr lang="en-US" altLang="zh-TW" sz="14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 2" panose="05020102010507070707" pitchFamily="18" charset="2"/>
                        </a:rPr>
                        <a:t></a:t>
                      </a:r>
                      <a:r>
                        <a:rPr lang="zh-TW" altLang="en-US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受益人</a:t>
                      </a:r>
                      <a:r>
                        <a:rPr lang="en-US" altLang="zh-TW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zh-TW" altLang="en-US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 可指定身故或喪葬費用保險金受益人，需填寫受益人指定同意通知既同意書；未指定時依法定繼承人順位。</a:t>
                      </a:r>
                      <a:endParaRPr lang="en-US" altLang="zh-TW" sz="1800" kern="12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                                                                            </a:t>
                      </a:r>
                      <a:r>
                        <a:rPr lang="zh-TW" altLang="zh-TW" sz="16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</a:t>
                      </a:r>
                      <a:r>
                        <a:rPr lang="zh-TW" altLang="en-US" sz="16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跨社社員只能選擇其中一</a:t>
                      </a:r>
                      <a:r>
                        <a:rPr lang="zh-TW" altLang="en-US" sz="1600" kern="12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社</a:t>
                      </a:r>
                      <a:r>
                        <a:rPr lang="zh-TW" altLang="en-US" sz="1600" kern="12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參加</a:t>
                      </a:r>
                      <a:r>
                        <a:rPr lang="zh-TW" altLang="zh-TW" sz="1600" kern="12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華康儷粗圓(P)" panose="020F0700000000000000" pitchFamily="34" charset="-120"/>
                          <a:ea typeface="華康儷粗圓(P)" panose="020F0700000000000000" pitchFamily="34" charset="-120"/>
                          <a:cs typeface="+mn-cs"/>
                          <a:sym typeface="Wingdings" panose="05000000000000000000" pitchFamily="2" charset="2"/>
                        </a:rPr>
                        <a:t></a:t>
                      </a:r>
                      <a:endParaRPr lang="en-US" altLang="zh-TW" sz="1600" kern="12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華康儷粗圓(P)" panose="020F0700000000000000" pitchFamily="34" charset="-120"/>
                        <a:ea typeface="華康儷粗圓(P)" panose="020F0700000000000000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200" baseline="0" dirty="0" smtClean="0">
                        <a:solidFill>
                          <a:schemeClr val="tx1"/>
                        </a:solidFill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0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302</TotalTime>
  <Words>301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華康中明體(P)</vt:lpstr>
      <vt:lpstr>華康雅宋體(P)</vt:lpstr>
      <vt:lpstr>華康儷粗圓(P)</vt:lpstr>
      <vt:lpstr>新細明體</vt:lpstr>
      <vt:lpstr>Arial</vt:lpstr>
      <vt:lpstr>Tw Cen MT</vt:lpstr>
      <vt:lpstr>Wingdings</vt:lpstr>
      <vt:lpstr>Wingdings 2</vt:lpstr>
      <vt:lpstr>小水滴</vt:lpstr>
      <vt:lpstr>社員防癌互助基金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社員防癌互助基金</dc:title>
  <dc:creator>Microsoft 帳戶</dc:creator>
  <cp:lastModifiedBy>Microsoft 帳戶</cp:lastModifiedBy>
  <cp:revision>22</cp:revision>
  <dcterms:created xsi:type="dcterms:W3CDTF">2022-02-20T09:45:39Z</dcterms:created>
  <dcterms:modified xsi:type="dcterms:W3CDTF">2022-02-24T14:16:28Z</dcterms:modified>
</cp:coreProperties>
</file>